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1.xml" ContentType="application/inkml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15"/>
      <p:bold r:id="rId16"/>
      <p:italic r:id="rId17"/>
      <p:boldItalic r:id="rId18"/>
    </p:embeddedFont>
    <p:embeddedFont>
      <p:font typeface="Barlow Semi Condensed Medium" panose="00000606000000000000" pitchFamily="2" charset="0"/>
      <p:regular r:id="rId19"/>
      <p:bold r:id="rId20"/>
      <p:italic r:id="rId21"/>
      <p:boldItalic r:id="rId22"/>
    </p:embeddedFont>
    <p:embeddedFont>
      <p:font typeface="EB Garamond Medium" panose="00000600000000000000" pitchFamily="2" charset="0"/>
      <p:regular r:id="rId23"/>
      <p:bold r:id="rId24"/>
      <p:italic r:id="rId25"/>
      <p:boldItalic r:id="rId26"/>
    </p:embeddedFont>
    <p:embeddedFont>
      <p:font typeface="Montserrat ExtraBold" panose="00000900000000000000" pitchFamily="2" charset="0"/>
      <p:bold r:id="rId27"/>
      <p:boldItalic r:id="rId28"/>
    </p:embeddedFont>
    <p:embeddedFont>
      <p:font typeface="Roboto Condensed Light" panose="02000000000000000000" pitchFamily="2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F75969D-9E6D-8186-104F-CC81161058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Deepak Patil 20C4022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F734AF-AF01-991A-FA9E-848AE59AFD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FBEC22-428E-42B6-A7D0-3F88B4293E97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A72B04-02F6-1D0A-AAD6-7522245CBA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9E5569-6D6F-48A1-A6EF-2EDD83B77B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B15096-EF76-4DF0-A1D9-811CA4519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7354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48:06.5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125 139 24575,'140'-10'0,"-21"1"0,389 7 0,-261 4 0,-244-2 0,1 0 0,-1-1 0,1 1 0,-1 0 0,1-1 0,-1 0 0,0 0 0,1 0 0,-1 0 0,5-3 0,-8 4 0,1-1 0,-1 1 0,1-1 0,-1 1 0,1-1 0,-1 1 0,1-1 0,-1 1 0,1-1 0,-1 1 0,0-1 0,1 0 0,-1 1 0,0-1 0,0 1 0,1-1 0,-1 0 0,0 1 0,0-1 0,0 0 0,0 1 0,0-2 0,0 1 0,0-1 0,-1 1 0,1-1 0,-1 1 0,1-1 0,-1 1 0,0-1 0,0 1 0,1 0 0,-1 0 0,0-1 0,0 1 0,-3-2 0,0-1 0,0 0 0,-1 1 0,0 0 0,1 0 0,-1 0 0,0 0 0,-1 1 0,1 0 0,0 0 0,-9-2 0,-62-9 0,26 6 0,-26-4 0,-1 4 0,-112 3 0,155 5 0,502-1 0,-464 0 0,0 0 0,0 0 0,0 1 0,1 0 0,-1 0 0,0 0 0,5 2 0,-9-2 0,1-1 0,-1 0 0,1 0 0,-1 0 0,0 1 0,1-1 0,-1 0 0,0 0 0,1 1 0,-1-1 0,0 0 0,1 1 0,-1-1 0,0 0 0,0 1 0,1-1 0,-1 0 0,0 1 0,0-1 0,0 1 0,1-1 0,-1 1 0,0-1 0,0 0 0,0 1 0,0-1 0,0 1 0,0 0 0,0 0 0,-1 0 0,0 0 0,1 0 0,-1 0 0,0 0 0,0 0 0,1 0 0,-1 0 0,0 0 0,0-1 0,0 1 0,0 0 0,0 0 0,0-1 0,0 1 0,-2 0 0,-11 5 0,-1 0 0,0-1 0,0 0 0,-31 4 0,-7 3 0,-33 6 0,-14 4 0,165-19 0,264-3 0,-769 0 0,860 0 0,-416-1 0,1 1 0,0 0 0,-1 1 0,1-1 0,-1 1 0,1 0 0,0 0 0,-1 0 0,0 1 0,1-1 0,4 4 0,-9-5 0,0 0 0,0 0 0,0 0 0,0 1 0,0-1 0,0 0 0,0 0 0,0 0 0,0 1 0,0-1 0,0 0 0,-1 0 0,1 1 0,0-1 0,0 0 0,0 0 0,0 0 0,0 0 0,0 1 0,0-1 0,-1 0 0,1 0 0,0 0 0,0 0 0,0 1 0,0-1 0,-1 0 0,1 0 0,0 0 0,0 0 0,0 0 0,0 0 0,-1 0 0,1 0 0,0 1 0,0-1 0,-1 0 0,1 0 0,0 0 0,0 0 0,0 0 0,-1 0 0,1 0 0,0 0 0,0 0 0,0-1 0,-1 1 0,1 0 0,0 0 0,-1 0 0,-13 2 0,-13-2 0,1-1 0,-43-7 0,-18-2 0,-5 10 0,-24-1 0,115 1 0,1 0 0,-1 0 0,0 0 0,1 0 0,-1 0 0,0 0 0,1 0 0,-1 0 0,0 0 0,1 0 0,-1 0 0,0 0 0,1-1 0,-1 1 0,0 0 0,1-1 0,-1 1 0,1 0 0,-1-1 0,1 1 0,-1 0 0,0-1 0,1 1 0,0-1 0,-1 1 0,0-2 0,12-9 0,30-5 0,-10 12 0,-1 1 0,39 2 0,-39 1 0,0-1 0,47-7 0,-66 6 0,7-2 0,-19 1 0,-12-1 0,-36-4 0,-1 3 0,-1 1 0,-71 5 0,103 0 0,50 2 0,0 1 0,0 1 0,-1 2 0,1 2 0,29 12 0,-36-14 0,-21-5 0,0-1 0,0 1 0,0-1 0,-1 1 0,1 0 0,0 0 0,-1 0 0,1 0 0,-1 1 0,0-1 0,0 0 0,3 6 0,-3-6 0,0 1 0,-1-1 0,1 0 0,0 1 0,0-1 0,0 0 0,1 0 0,-1-1 0,0 1 0,1 0 0,-1-1 0,1 1 0,0-1 0,-1 0 0,7 2 0,8-1 0,0 0 0,1-2 0,28-2 0,-37 2 0,-229 0 0,169-1 0,224 1 0,-242 23 0,-8-7 0,-88 7 0,142-17 0,22-5 0,1-1 0,-1 0 0,1 1 0,-1-1 0,1 0 0,0 1 0,-1-1 0,1 0 0,0 1 0,-1-1 0,1 0 0,0 1 0,-1-1 0,1 1 0,0-1 0,0 1 0,0-1 0,-1 1 0,1-1 0,0 1 0,0-1 0,0 1 0,0 0 0,0 0 0,1 0 0,0 1 0,-1-1 0,1 0 0,0 0 0,0 0 0,0 0 0,0 0 0,0 0 0,0 0 0,0-1 0,0 1 0,0 0 0,0-1 0,0 1 0,0 0 0,0-1 0,1 1 0,-1-1 0,0 0 0,0 1 0,1-1 0,-1 0 0,0 0 0,1 0 0,1 0 0,38 4 0,76-4 0,-55-2 0,-47 0 0,-23-3 0,-26-3 0,11 6 0,17 2 0,0 0 0,-1-1 0,1 0 0,0 0 0,0 0 0,0-1 0,1 0 0,-1 0 0,0 0 0,-7-5 0,13 7 0,0 0 0,-1 0 0,1 0 0,0-1 0,-1 1 0,1 0 0,0 0 0,0-1 0,-1 1 0,1 0 0,0 0 0,0-1 0,0 1 0,0 0 0,-1-1 0,1 1 0,0 0 0,0-1 0,0 1 0,0 0 0,0-1 0,0 1 0,0 0 0,0-1 0,0 1 0,0 0 0,0-1 0,0 1 0,0-1 0,0 1 0,0 0 0,0-1 0,1 1 0,11-11 0,27-7 0,-28 13 0,15-8 0,-20 9 0,1 0 0,-1 1 0,1 0 0,0 0 0,0 1 0,0 0 0,1 0 0,-1 0 0,9 0 0,95 3 0,-111-1 0,0 0 0,0 0 0,0 0 0,0 0 0,0 0 0,0 0 0,1 0 0,-1 0 0,0 0 0,0 0 0,0 0 0,0 0 0,0 0 0,0 0 0,0 0 0,0 0 0,1 0 0,-1 0 0,0 0 0,0 0 0,0 1 0,0-1 0,0 0 0,0 0 0,0 0 0,0 0 0,0 0 0,0 0 0,0 0 0,0 0 0,0 0 0,0 0 0,1 1 0,-1-1 0,0 0 0,0 0 0,0 0 0,0 0 0,0 0 0,0 0 0,0 0 0,0 1 0,0-1 0,0 0 0,0 0 0,0 0 0,0 0 0,-1 0 0,1 0 0,0 0 0,0 0 0,0 1 0,0-1 0,0 0 0,0 0 0,0 0 0,0 0 0,0 0 0,0 0 0,0 0 0,0 0 0,0 0 0,-1 0 0,-8 10 0,-13 7 0,12-12 0,1 0 0,-1-1 0,0 0 0,0-1 0,0 0 0,0-1 0,-1 0 0,1 0 0,-1-1 0,1 0 0,-13-2 0,26 1 0,17 1 0,-1-1 0,1-1 0,23-4 0,-43 5 0,1-1 0,-1 1 0,1 0 0,0 0 0,-1 0 0,1 0 0,-1 0 0,1-1 0,0 1 0,-1 0 0,1 0 0,-1-1 0,1 1 0,-1 0 0,1-1 0,-1 1 0,1-1 0,-1 1 0,1 0 0,-1-1 0,0 1 0,1-1 0,-1 1 0,0-1 0,1 0 0,-1 1 0,0-1 0,1 0 0,-2 0 0,1 0 0,0 0 0,-1 1 0,1-1 0,-1 0 0,1 0 0,-1 1 0,1-1 0,-1 0 0,0 1 0,1-1 0,-1 0 0,0 1 0,1-1 0,-1 1 0,-1-1 0,-36-16 0,11 10 0,-1 2 0,1 1 0,-41-1 0,-87 6 0,70 2 0,-37-4 0,-41 2 0,184-5 0,35-11 0,-39 9 0,-1 2 0,1 0 0,30-3 0,-174-8 0,-235 11 0,276 4 0,455-10 0,27-1 0,-181 12 0,-930-1 0,1070 0-1365,-335 0-5461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105c8a80e8_5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105c8a80e8_5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28b4bbd7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28b4bbd7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1c337b0809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1c337b0809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6694f9de_1_19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106694f9de_1_19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106694f9de_1_18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106694f9de_1_189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1c337b080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1c337b0809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1c337b0809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1c337b0809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1c337b0809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1c337b0809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1c337b0809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1c337b0809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1c337b0809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1c337b0809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1c337b0809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11c337b0809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4000" y="902256"/>
            <a:ext cx="4086600" cy="19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4000" y="3493644"/>
            <a:ext cx="3858000" cy="44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 idx="2"/>
          </p:nvPr>
        </p:nvSpPr>
        <p:spPr>
          <a:xfrm>
            <a:off x="714000" y="2895493"/>
            <a:ext cx="13584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651375" y="4335850"/>
            <a:ext cx="1507200" cy="1507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 hasCustomPrompt="1"/>
          </p:nvPr>
        </p:nvSpPr>
        <p:spPr>
          <a:xfrm>
            <a:off x="958950" y="1668045"/>
            <a:ext cx="7226100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1"/>
          </p:nvPr>
        </p:nvSpPr>
        <p:spPr>
          <a:xfrm>
            <a:off x="2219725" y="3196175"/>
            <a:ext cx="4703400" cy="381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1"/>
          <p:cNvSpPr/>
          <p:nvPr/>
        </p:nvSpPr>
        <p:spPr>
          <a:xfrm>
            <a:off x="8510800" y="309500"/>
            <a:ext cx="1507200" cy="1507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1"/>
          <p:cNvSpPr/>
          <p:nvPr/>
        </p:nvSpPr>
        <p:spPr>
          <a:xfrm>
            <a:off x="5523250" y="4455674"/>
            <a:ext cx="1617600" cy="16176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149850" y="-680451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>
            <a:off x="-325750" y="4039825"/>
            <a:ext cx="1557000" cy="1557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4068525" y="-937150"/>
            <a:ext cx="1557000" cy="1557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/>
          </p:nvPr>
        </p:nvSpPr>
        <p:spPr>
          <a:xfrm>
            <a:off x="714000" y="2688931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"/>
          </p:nvPr>
        </p:nvSpPr>
        <p:spPr>
          <a:xfrm>
            <a:off x="714000" y="3330854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2" hasCustomPrompt="1"/>
          </p:nvPr>
        </p:nvSpPr>
        <p:spPr>
          <a:xfrm>
            <a:off x="819723" y="1974285"/>
            <a:ext cx="6639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 b="1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3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4"/>
          </p:nvPr>
        </p:nvSpPr>
        <p:spPr>
          <a:xfrm>
            <a:off x="2683575" y="2688931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5"/>
          </p:nvPr>
        </p:nvSpPr>
        <p:spPr>
          <a:xfrm>
            <a:off x="2683575" y="3330854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6" hasCustomPrompt="1"/>
          </p:nvPr>
        </p:nvSpPr>
        <p:spPr>
          <a:xfrm>
            <a:off x="2787792" y="1974435"/>
            <a:ext cx="6639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 b="1">
                <a:solidFill>
                  <a:schemeClr val="accent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7"/>
          </p:nvPr>
        </p:nvSpPr>
        <p:spPr>
          <a:xfrm>
            <a:off x="4653150" y="2688931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8"/>
          </p:nvPr>
        </p:nvSpPr>
        <p:spPr>
          <a:xfrm>
            <a:off x="4653150" y="3330854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9" hasCustomPrompt="1"/>
          </p:nvPr>
        </p:nvSpPr>
        <p:spPr>
          <a:xfrm>
            <a:off x="4756709" y="1974285"/>
            <a:ext cx="6639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 b="1">
                <a:solidFill>
                  <a:schemeClr val="accent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3"/>
          </p:nvPr>
        </p:nvSpPr>
        <p:spPr>
          <a:xfrm>
            <a:off x="6622725" y="2688931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4"/>
          </p:nvPr>
        </p:nvSpPr>
        <p:spPr>
          <a:xfrm>
            <a:off x="6622725" y="3330854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15" hasCustomPrompt="1"/>
          </p:nvPr>
        </p:nvSpPr>
        <p:spPr>
          <a:xfrm>
            <a:off x="6731004" y="1974285"/>
            <a:ext cx="6639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 b="1">
                <a:solidFill>
                  <a:schemeClr val="accen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/>
          <p:nvPr/>
        </p:nvSpPr>
        <p:spPr>
          <a:xfrm>
            <a:off x="8510800" y="309500"/>
            <a:ext cx="1507200" cy="150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3"/>
          <p:cNvSpPr/>
          <p:nvPr/>
        </p:nvSpPr>
        <p:spPr>
          <a:xfrm>
            <a:off x="-435400" y="-417600"/>
            <a:ext cx="1065900" cy="1065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-854175" y="4150275"/>
            <a:ext cx="2246700" cy="22467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BLANK_1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title"/>
          </p:nvPr>
        </p:nvSpPr>
        <p:spPr>
          <a:xfrm>
            <a:off x="2312700" y="2316938"/>
            <a:ext cx="4518600" cy="13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1"/>
          </p:nvPr>
        </p:nvSpPr>
        <p:spPr>
          <a:xfrm>
            <a:off x="2312150" y="3780749"/>
            <a:ext cx="4518600" cy="381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2" hasCustomPrompt="1"/>
          </p:nvPr>
        </p:nvSpPr>
        <p:spPr>
          <a:xfrm>
            <a:off x="3987499" y="1106278"/>
            <a:ext cx="11679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/>
          <p:nvPr/>
        </p:nvSpPr>
        <p:spPr>
          <a:xfrm>
            <a:off x="-639575" y="428074"/>
            <a:ext cx="1617600" cy="16176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6965250" y="-667775"/>
            <a:ext cx="1507200" cy="150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8550650" y="2534599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333975" y="4387450"/>
            <a:ext cx="1557000" cy="1557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/>
          <p:nvPr/>
        </p:nvSpPr>
        <p:spPr>
          <a:xfrm>
            <a:off x="-346750" y="-368850"/>
            <a:ext cx="1507200" cy="1507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7775226" y="4075123"/>
            <a:ext cx="2246700" cy="22467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7261025" y="-569250"/>
            <a:ext cx="2475900" cy="24759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334025" y="4359075"/>
            <a:ext cx="1557000" cy="1557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>
          <a:xfrm>
            <a:off x="2348625" y="3341925"/>
            <a:ext cx="4446900" cy="457500"/>
          </a:xfrm>
          <a:prstGeom prst="rect">
            <a:avLst/>
          </a:prstGeom>
          <a:solidFill>
            <a:srgbClr val="5CFFA6">
              <a:alpha val="4356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2348625" y="1314553"/>
            <a:ext cx="4446900" cy="18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BLANK_16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/>
          <p:nvPr/>
        </p:nvSpPr>
        <p:spPr>
          <a:xfrm>
            <a:off x="8265500" y="-541575"/>
            <a:ext cx="1507200" cy="150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7775226" y="4075123"/>
            <a:ext cx="2246700" cy="22467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1026650" y="-738901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6"/>
          <p:cNvSpPr/>
          <p:nvPr/>
        </p:nvSpPr>
        <p:spPr>
          <a:xfrm>
            <a:off x="2238925" y="4419975"/>
            <a:ext cx="1557000" cy="1557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38580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title" idx="2"/>
          </p:nvPr>
        </p:nvSpPr>
        <p:spPr>
          <a:xfrm>
            <a:off x="1843028" y="1660198"/>
            <a:ext cx="27663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subTitle" idx="1"/>
          </p:nvPr>
        </p:nvSpPr>
        <p:spPr>
          <a:xfrm>
            <a:off x="1843021" y="2117699"/>
            <a:ext cx="2766300" cy="5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title" idx="3"/>
          </p:nvPr>
        </p:nvSpPr>
        <p:spPr>
          <a:xfrm>
            <a:off x="1843028" y="2989293"/>
            <a:ext cx="27663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subTitle" idx="4"/>
          </p:nvPr>
        </p:nvSpPr>
        <p:spPr>
          <a:xfrm>
            <a:off x="1843021" y="3446794"/>
            <a:ext cx="2766300" cy="5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3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/>
          <p:nvPr/>
        </p:nvSpPr>
        <p:spPr>
          <a:xfrm>
            <a:off x="8510800" y="309500"/>
            <a:ext cx="1507200" cy="1507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2417925" y="4375800"/>
            <a:ext cx="1431900" cy="1431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-765325" y="-1092124"/>
            <a:ext cx="1799700" cy="17997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title" idx="2"/>
          </p:nvPr>
        </p:nvSpPr>
        <p:spPr>
          <a:xfrm>
            <a:off x="784426" y="3207498"/>
            <a:ext cx="21948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subTitle" idx="1"/>
          </p:nvPr>
        </p:nvSpPr>
        <p:spPr>
          <a:xfrm>
            <a:off x="784426" y="3681704"/>
            <a:ext cx="21948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title" idx="3"/>
          </p:nvPr>
        </p:nvSpPr>
        <p:spPr>
          <a:xfrm>
            <a:off x="3474600" y="3207498"/>
            <a:ext cx="21948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subTitle" idx="4"/>
          </p:nvPr>
        </p:nvSpPr>
        <p:spPr>
          <a:xfrm>
            <a:off x="3474600" y="3681704"/>
            <a:ext cx="21948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title" idx="5"/>
          </p:nvPr>
        </p:nvSpPr>
        <p:spPr>
          <a:xfrm>
            <a:off x="6164774" y="3207498"/>
            <a:ext cx="21948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subTitle" idx="6"/>
          </p:nvPr>
        </p:nvSpPr>
        <p:spPr>
          <a:xfrm>
            <a:off x="6164774" y="3681704"/>
            <a:ext cx="21948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8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/>
          <p:nvPr/>
        </p:nvSpPr>
        <p:spPr>
          <a:xfrm>
            <a:off x="6818375" y="-817150"/>
            <a:ext cx="1507200" cy="1507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-217125" y="4455224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4881425" y="4455225"/>
            <a:ext cx="1507200" cy="150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8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18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title" idx="2"/>
          </p:nvPr>
        </p:nvSpPr>
        <p:spPr>
          <a:xfrm>
            <a:off x="780806" y="2803534"/>
            <a:ext cx="21948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3" name="Google Shape;143;p18"/>
          <p:cNvSpPr txBox="1">
            <a:spLocks noGrp="1"/>
          </p:cNvSpPr>
          <p:nvPr>
            <p:ph type="subTitle" idx="1"/>
          </p:nvPr>
        </p:nvSpPr>
        <p:spPr>
          <a:xfrm>
            <a:off x="780800" y="3277735"/>
            <a:ext cx="2194800" cy="66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title" idx="3"/>
          </p:nvPr>
        </p:nvSpPr>
        <p:spPr>
          <a:xfrm>
            <a:off x="3470978" y="2803534"/>
            <a:ext cx="21948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5" name="Google Shape;145;p18"/>
          <p:cNvSpPr txBox="1">
            <a:spLocks noGrp="1"/>
          </p:cNvSpPr>
          <p:nvPr>
            <p:ph type="subTitle" idx="4"/>
          </p:nvPr>
        </p:nvSpPr>
        <p:spPr>
          <a:xfrm>
            <a:off x="3470977" y="3277735"/>
            <a:ext cx="2194800" cy="66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title" idx="5"/>
          </p:nvPr>
        </p:nvSpPr>
        <p:spPr>
          <a:xfrm>
            <a:off x="6161153" y="2803534"/>
            <a:ext cx="21948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subTitle" idx="6"/>
          </p:nvPr>
        </p:nvSpPr>
        <p:spPr>
          <a:xfrm>
            <a:off x="6161150" y="3277735"/>
            <a:ext cx="2194800" cy="66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5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19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9"/>
          <p:cNvSpPr txBox="1">
            <a:spLocks noGrp="1"/>
          </p:cNvSpPr>
          <p:nvPr>
            <p:ph type="title" idx="2"/>
          </p:nvPr>
        </p:nvSpPr>
        <p:spPr>
          <a:xfrm>
            <a:off x="2253661" y="1549950"/>
            <a:ext cx="20001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2" name="Google Shape;152;p19"/>
          <p:cNvSpPr txBox="1">
            <a:spLocks noGrp="1"/>
          </p:cNvSpPr>
          <p:nvPr>
            <p:ph type="subTitle" idx="1"/>
          </p:nvPr>
        </p:nvSpPr>
        <p:spPr>
          <a:xfrm>
            <a:off x="2253656" y="2007457"/>
            <a:ext cx="20001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9"/>
          <p:cNvSpPr txBox="1">
            <a:spLocks noGrp="1"/>
          </p:cNvSpPr>
          <p:nvPr>
            <p:ph type="title" idx="3"/>
          </p:nvPr>
        </p:nvSpPr>
        <p:spPr>
          <a:xfrm>
            <a:off x="6042986" y="1549940"/>
            <a:ext cx="18861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4" name="Google Shape;154;p19"/>
          <p:cNvSpPr txBox="1">
            <a:spLocks noGrp="1"/>
          </p:cNvSpPr>
          <p:nvPr>
            <p:ph type="subTitle" idx="4"/>
          </p:nvPr>
        </p:nvSpPr>
        <p:spPr>
          <a:xfrm>
            <a:off x="6042981" y="2007449"/>
            <a:ext cx="18861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title" idx="5"/>
          </p:nvPr>
        </p:nvSpPr>
        <p:spPr>
          <a:xfrm>
            <a:off x="2253661" y="3144250"/>
            <a:ext cx="20001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ubTitle" idx="6"/>
          </p:nvPr>
        </p:nvSpPr>
        <p:spPr>
          <a:xfrm>
            <a:off x="2253656" y="3601749"/>
            <a:ext cx="20001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title" idx="7"/>
          </p:nvPr>
        </p:nvSpPr>
        <p:spPr>
          <a:xfrm>
            <a:off x="6042986" y="3144246"/>
            <a:ext cx="18861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8"/>
          </p:nvPr>
        </p:nvSpPr>
        <p:spPr>
          <a:xfrm>
            <a:off x="6042981" y="3601746"/>
            <a:ext cx="18861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-910125" y="2721125"/>
            <a:ext cx="1507200" cy="1507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9"/>
          <p:cNvSpPr/>
          <p:nvPr/>
        </p:nvSpPr>
        <p:spPr>
          <a:xfrm>
            <a:off x="8472450" y="413150"/>
            <a:ext cx="1507200" cy="1507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2037100" y="-715151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9"/>
          <p:cNvSpPr/>
          <p:nvPr/>
        </p:nvSpPr>
        <p:spPr>
          <a:xfrm>
            <a:off x="4762275" y="4663224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4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0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title" idx="2"/>
          </p:nvPr>
        </p:nvSpPr>
        <p:spPr>
          <a:xfrm>
            <a:off x="2253658" y="1375845"/>
            <a:ext cx="19080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subTitle" idx="1"/>
          </p:nvPr>
        </p:nvSpPr>
        <p:spPr>
          <a:xfrm>
            <a:off x="2253658" y="1760046"/>
            <a:ext cx="19080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0"/>
          <p:cNvSpPr txBox="1">
            <a:spLocks noGrp="1"/>
          </p:cNvSpPr>
          <p:nvPr>
            <p:ph type="title" idx="3"/>
          </p:nvPr>
        </p:nvSpPr>
        <p:spPr>
          <a:xfrm>
            <a:off x="5981409" y="1375845"/>
            <a:ext cx="19080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9" name="Google Shape;169;p20"/>
          <p:cNvSpPr txBox="1">
            <a:spLocks noGrp="1"/>
          </p:cNvSpPr>
          <p:nvPr>
            <p:ph type="subTitle" idx="4"/>
          </p:nvPr>
        </p:nvSpPr>
        <p:spPr>
          <a:xfrm>
            <a:off x="5981409" y="1760046"/>
            <a:ext cx="19080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0"/>
          <p:cNvSpPr txBox="1">
            <a:spLocks noGrp="1"/>
          </p:cNvSpPr>
          <p:nvPr>
            <p:ph type="title" idx="5"/>
          </p:nvPr>
        </p:nvSpPr>
        <p:spPr>
          <a:xfrm>
            <a:off x="5981409" y="3648303"/>
            <a:ext cx="19080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subTitle" idx="6"/>
          </p:nvPr>
        </p:nvSpPr>
        <p:spPr>
          <a:xfrm>
            <a:off x="5981409" y="4032603"/>
            <a:ext cx="19080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title" idx="7"/>
          </p:nvPr>
        </p:nvSpPr>
        <p:spPr>
          <a:xfrm>
            <a:off x="2253658" y="2525393"/>
            <a:ext cx="19080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3" name="Google Shape;173;p20"/>
          <p:cNvSpPr txBox="1">
            <a:spLocks noGrp="1"/>
          </p:cNvSpPr>
          <p:nvPr>
            <p:ph type="subTitle" idx="8"/>
          </p:nvPr>
        </p:nvSpPr>
        <p:spPr>
          <a:xfrm>
            <a:off x="2253658" y="2909693"/>
            <a:ext cx="19080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0"/>
          <p:cNvSpPr txBox="1">
            <a:spLocks noGrp="1"/>
          </p:cNvSpPr>
          <p:nvPr>
            <p:ph type="title" idx="9"/>
          </p:nvPr>
        </p:nvSpPr>
        <p:spPr>
          <a:xfrm>
            <a:off x="5981409" y="2525393"/>
            <a:ext cx="19080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5" name="Google Shape;175;p20"/>
          <p:cNvSpPr txBox="1">
            <a:spLocks noGrp="1"/>
          </p:cNvSpPr>
          <p:nvPr>
            <p:ph type="subTitle" idx="13"/>
          </p:nvPr>
        </p:nvSpPr>
        <p:spPr>
          <a:xfrm>
            <a:off x="5981409" y="2909693"/>
            <a:ext cx="19080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title" idx="14"/>
          </p:nvPr>
        </p:nvSpPr>
        <p:spPr>
          <a:xfrm>
            <a:off x="2253658" y="3648303"/>
            <a:ext cx="19080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15"/>
          </p:nvPr>
        </p:nvSpPr>
        <p:spPr>
          <a:xfrm>
            <a:off x="2253658" y="4032603"/>
            <a:ext cx="19080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/>
          <p:nvPr/>
        </p:nvSpPr>
        <p:spPr>
          <a:xfrm>
            <a:off x="-551600" y="1582599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0"/>
          <p:cNvSpPr/>
          <p:nvPr/>
        </p:nvSpPr>
        <p:spPr>
          <a:xfrm>
            <a:off x="3421500" y="4663225"/>
            <a:ext cx="1557000" cy="1557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312425" y="2316938"/>
            <a:ext cx="4518600" cy="13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312425" y="3780749"/>
            <a:ext cx="4518600" cy="381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987775" y="1106278"/>
            <a:ext cx="11679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5000" b="1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>
            <a:off x="7341750" y="-1231475"/>
            <a:ext cx="2810100" cy="28101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-676425" y="4133600"/>
            <a:ext cx="1717800" cy="1717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7867925" y="-461425"/>
            <a:ext cx="1507200" cy="1507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-390525" y="-542375"/>
            <a:ext cx="1431900" cy="1431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2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21"/>
          <p:cNvSpPr txBox="1">
            <a:spLocks noGrp="1"/>
          </p:cNvSpPr>
          <p:nvPr>
            <p:ph type="title" hasCustomPrompt="1"/>
          </p:nvPr>
        </p:nvSpPr>
        <p:spPr>
          <a:xfrm>
            <a:off x="2515650" y="1047922"/>
            <a:ext cx="4112700" cy="1264800"/>
          </a:xfrm>
          <a:prstGeom prst="rect">
            <a:avLst/>
          </a:prstGeom>
          <a:solidFill>
            <a:srgbClr val="5CFFA6">
              <a:alpha val="4356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83" name="Google Shape;183;p21"/>
          <p:cNvSpPr txBox="1">
            <a:spLocks noGrp="1"/>
          </p:cNvSpPr>
          <p:nvPr>
            <p:ph type="subTitle" idx="1"/>
          </p:nvPr>
        </p:nvSpPr>
        <p:spPr>
          <a:xfrm>
            <a:off x="2515650" y="1854879"/>
            <a:ext cx="4112700" cy="38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4" name="Google Shape;184;p21"/>
          <p:cNvSpPr txBox="1">
            <a:spLocks noGrp="1"/>
          </p:cNvSpPr>
          <p:nvPr>
            <p:ph type="title" idx="2" hasCustomPrompt="1"/>
          </p:nvPr>
        </p:nvSpPr>
        <p:spPr>
          <a:xfrm>
            <a:off x="833003" y="2858188"/>
            <a:ext cx="3539700" cy="1264800"/>
          </a:xfrm>
          <a:prstGeom prst="rect">
            <a:avLst/>
          </a:prstGeom>
          <a:solidFill>
            <a:srgbClr val="FDFF5C">
              <a:alpha val="4598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85" name="Google Shape;185;p21"/>
          <p:cNvSpPr txBox="1">
            <a:spLocks noGrp="1"/>
          </p:cNvSpPr>
          <p:nvPr>
            <p:ph type="subTitle" idx="3"/>
          </p:nvPr>
        </p:nvSpPr>
        <p:spPr>
          <a:xfrm>
            <a:off x="833000" y="3661459"/>
            <a:ext cx="3539700" cy="38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6" name="Google Shape;186;p21"/>
          <p:cNvSpPr txBox="1">
            <a:spLocks noGrp="1"/>
          </p:cNvSpPr>
          <p:nvPr>
            <p:ph type="title" idx="4" hasCustomPrompt="1"/>
          </p:nvPr>
        </p:nvSpPr>
        <p:spPr>
          <a:xfrm>
            <a:off x="4778003" y="2858188"/>
            <a:ext cx="3539700" cy="1264800"/>
          </a:xfrm>
          <a:prstGeom prst="rect">
            <a:avLst/>
          </a:prstGeom>
          <a:solidFill>
            <a:srgbClr val="955CFF">
              <a:alpha val="2366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87" name="Google Shape;187;p21"/>
          <p:cNvSpPr txBox="1">
            <a:spLocks noGrp="1"/>
          </p:cNvSpPr>
          <p:nvPr>
            <p:ph type="subTitle" idx="5"/>
          </p:nvPr>
        </p:nvSpPr>
        <p:spPr>
          <a:xfrm>
            <a:off x="4778000" y="3661459"/>
            <a:ext cx="3539700" cy="38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8" name="Google Shape;188;p21"/>
          <p:cNvSpPr/>
          <p:nvPr/>
        </p:nvSpPr>
        <p:spPr>
          <a:xfrm>
            <a:off x="8510800" y="309500"/>
            <a:ext cx="1507200" cy="150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1"/>
          <p:cNvSpPr/>
          <p:nvPr/>
        </p:nvSpPr>
        <p:spPr>
          <a:xfrm>
            <a:off x="-413350" y="4387475"/>
            <a:ext cx="1557000" cy="1557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1"/>
          <p:cNvSpPr/>
          <p:nvPr/>
        </p:nvSpPr>
        <p:spPr>
          <a:xfrm>
            <a:off x="5719750" y="4867449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13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/>
          <p:nvPr/>
        </p:nvSpPr>
        <p:spPr>
          <a:xfrm>
            <a:off x="1411300" y="-713850"/>
            <a:ext cx="1507200" cy="1507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8542300" y="155549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918650" y="3294825"/>
            <a:ext cx="1557000" cy="155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3376775" y="4394774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22"/>
          <p:cNvSpPr txBox="1">
            <a:spLocks noGrp="1"/>
          </p:cNvSpPr>
          <p:nvPr>
            <p:ph type="title"/>
          </p:nvPr>
        </p:nvSpPr>
        <p:spPr>
          <a:xfrm>
            <a:off x="1109475" y="1552625"/>
            <a:ext cx="2572500" cy="8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2"/>
          <p:cNvSpPr txBox="1">
            <a:spLocks noGrp="1"/>
          </p:cNvSpPr>
          <p:nvPr>
            <p:ph type="subTitle" idx="1"/>
          </p:nvPr>
        </p:nvSpPr>
        <p:spPr>
          <a:xfrm>
            <a:off x="1109475" y="2556825"/>
            <a:ext cx="2572500" cy="8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LANK_14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5043426" y="1750600"/>
            <a:ext cx="27159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3"/>
          <p:cNvSpPr txBox="1">
            <a:spLocks noGrp="1"/>
          </p:cNvSpPr>
          <p:nvPr>
            <p:ph type="subTitle" idx="1"/>
          </p:nvPr>
        </p:nvSpPr>
        <p:spPr>
          <a:xfrm>
            <a:off x="5043426" y="2354900"/>
            <a:ext cx="2715900" cy="10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3"/>
          <p:cNvSpPr/>
          <p:nvPr/>
        </p:nvSpPr>
        <p:spPr>
          <a:xfrm>
            <a:off x="7355275" y="-733650"/>
            <a:ext cx="1507200" cy="1507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3"/>
          <p:cNvSpPr/>
          <p:nvPr/>
        </p:nvSpPr>
        <p:spPr>
          <a:xfrm>
            <a:off x="1026675" y="-680451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3"/>
          <p:cNvSpPr/>
          <p:nvPr/>
        </p:nvSpPr>
        <p:spPr>
          <a:xfrm>
            <a:off x="5956950" y="4303950"/>
            <a:ext cx="1557000" cy="1557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BLANK_15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/>
          <p:nvPr/>
        </p:nvSpPr>
        <p:spPr>
          <a:xfrm>
            <a:off x="2705700" y="4264275"/>
            <a:ext cx="1507200" cy="1507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4"/>
          <p:cNvSpPr/>
          <p:nvPr/>
        </p:nvSpPr>
        <p:spPr>
          <a:xfrm>
            <a:off x="8070100" y="-588601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4"/>
          <p:cNvSpPr/>
          <p:nvPr/>
        </p:nvSpPr>
        <p:spPr>
          <a:xfrm>
            <a:off x="-108600" y="-397500"/>
            <a:ext cx="1557000" cy="1557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24"/>
          <p:cNvSpPr txBox="1">
            <a:spLocks noGrp="1"/>
          </p:cNvSpPr>
          <p:nvPr>
            <p:ph type="title"/>
          </p:nvPr>
        </p:nvSpPr>
        <p:spPr>
          <a:xfrm>
            <a:off x="1188203" y="1742250"/>
            <a:ext cx="25029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4"/>
          <p:cNvSpPr txBox="1">
            <a:spLocks noGrp="1"/>
          </p:cNvSpPr>
          <p:nvPr>
            <p:ph type="subTitle" idx="1"/>
          </p:nvPr>
        </p:nvSpPr>
        <p:spPr>
          <a:xfrm>
            <a:off x="1188201" y="2354900"/>
            <a:ext cx="2502900" cy="10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BLANK_17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/>
          <p:nvPr/>
        </p:nvSpPr>
        <p:spPr>
          <a:xfrm>
            <a:off x="1391025" y="-898825"/>
            <a:ext cx="1239900" cy="1239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5"/>
          <p:cNvSpPr/>
          <p:nvPr/>
        </p:nvSpPr>
        <p:spPr>
          <a:xfrm>
            <a:off x="7314725" y="-745449"/>
            <a:ext cx="2489100" cy="24891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5"/>
          <p:cNvSpPr/>
          <p:nvPr/>
        </p:nvSpPr>
        <p:spPr>
          <a:xfrm>
            <a:off x="-425925" y="4170325"/>
            <a:ext cx="1557000" cy="1557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5"/>
          <p:cNvSpPr/>
          <p:nvPr/>
        </p:nvSpPr>
        <p:spPr>
          <a:xfrm>
            <a:off x="5502625" y="4663224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5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25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5"/>
          <p:cNvSpPr txBox="1">
            <a:spLocks noGrp="1"/>
          </p:cNvSpPr>
          <p:nvPr>
            <p:ph type="subTitle" idx="1"/>
          </p:nvPr>
        </p:nvSpPr>
        <p:spPr>
          <a:xfrm>
            <a:off x="714000" y="1419625"/>
            <a:ext cx="7713300" cy="28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BLANK_19">
    <p:bg>
      <p:bgPr>
        <a:solidFill>
          <a:schemeClr val="dk1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714000" y="1460947"/>
            <a:ext cx="3578400" cy="12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6"/>
          <p:cNvSpPr txBox="1">
            <a:spLocks noGrp="1"/>
          </p:cNvSpPr>
          <p:nvPr>
            <p:ph type="subTitle" idx="1"/>
          </p:nvPr>
        </p:nvSpPr>
        <p:spPr>
          <a:xfrm>
            <a:off x="714000" y="2892653"/>
            <a:ext cx="3327600" cy="76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6"/>
          <p:cNvSpPr/>
          <p:nvPr/>
        </p:nvSpPr>
        <p:spPr>
          <a:xfrm>
            <a:off x="4994150" y="-792625"/>
            <a:ext cx="1239900" cy="123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6"/>
          <p:cNvSpPr/>
          <p:nvPr/>
        </p:nvSpPr>
        <p:spPr>
          <a:xfrm>
            <a:off x="2342750" y="4303100"/>
            <a:ext cx="1557000" cy="1557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6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0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/>
          <p:nvPr/>
        </p:nvSpPr>
        <p:spPr>
          <a:xfrm>
            <a:off x="7367275" y="-849625"/>
            <a:ext cx="1431900" cy="1431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7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7"/>
          <p:cNvSpPr/>
          <p:nvPr/>
        </p:nvSpPr>
        <p:spPr>
          <a:xfrm>
            <a:off x="341425" y="4663224"/>
            <a:ext cx="1617600" cy="16176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BLANK_9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28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8"/>
          <p:cNvSpPr/>
          <p:nvPr/>
        </p:nvSpPr>
        <p:spPr>
          <a:xfrm>
            <a:off x="-557425" y="4120225"/>
            <a:ext cx="1557000" cy="155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8"/>
          <p:cNvSpPr/>
          <p:nvPr/>
        </p:nvSpPr>
        <p:spPr>
          <a:xfrm>
            <a:off x="7424775" y="-588601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8"/>
          <p:cNvSpPr/>
          <p:nvPr/>
        </p:nvSpPr>
        <p:spPr>
          <a:xfrm>
            <a:off x="1769063" y="-1202425"/>
            <a:ext cx="1557000" cy="1557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6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/>
          <p:nvPr/>
        </p:nvSpPr>
        <p:spPr>
          <a:xfrm>
            <a:off x="8347175" y="-376025"/>
            <a:ext cx="1507200" cy="1507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9"/>
          <p:cNvSpPr/>
          <p:nvPr/>
        </p:nvSpPr>
        <p:spPr>
          <a:xfrm>
            <a:off x="7775226" y="4059898"/>
            <a:ext cx="2246700" cy="22467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9"/>
          <p:cNvSpPr/>
          <p:nvPr/>
        </p:nvSpPr>
        <p:spPr>
          <a:xfrm>
            <a:off x="542325" y="-630351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9"/>
          <p:cNvSpPr/>
          <p:nvPr/>
        </p:nvSpPr>
        <p:spPr>
          <a:xfrm>
            <a:off x="172075" y="4404750"/>
            <a:ext cx="1557000" cy="1557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9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4" name="Google Shape;244;p29"/>
          <p:cNvSpPr txBox="1">
            <a:spLocks noGrp="1"/>
          </p:cNvSpPr>
          <p:nvPr>
            <p:ph type="title"/>
          </p:nvPr>
        </p:nvSpPr>
        <p:spPr>
          <a:xfrm>
            <a:off x="4572000" y="932925"/>
            <a:ext cx="3855300" cy="6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ubTitle" idx="1"/>
          </p:nvPr>
        </p:nvSpPr>
        <p:spPr>
          <a:xfrm>
            <a:off x="4572000" y="1677450"/>
            <a:ext cx="3855300" cy="1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9"/>
          <p:cNvSpPr txBox="1"/>
          <p:nvPr/>
        </p:nvSpPr>
        <p:spPr>
          <a:xfrm>
            <a:off x="4572000" y="3373675"/>
            <a:ext cx="3623700" cy="6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Credits: </a:t>
            </a:r>
            <a:r>
              <a:rPr lang="en" sz="1200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,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8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/>
          <p:nvPr/>
        </p:nvSpPr>
        <p:spPr>
          <a:xfrm>
            <a:off x="7237325" y="3428201"/>
            <a:ext cx="2489100" cy="24891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0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0" name="Google Shape;250;p30"/>
          <p:cNvSpPr/>
          <p:nvPr/>
        </p:nvSpPr>
        <p:spPr>
          <a:xfrm>
            <a:off x="6490375" y="-782725"/>
            <a:ext cx="1239900" cy="1239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0"/>
          <p:cNvSpPr/>
          <p:nvPr/>
        </p:nvSpPr>
        <p:spPr>
          <a:xfrm>
            <a:off x="-593400" y="1073349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7775226" y="4075123"/>
            <a:ext cx="2246700" cy="22467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14000" y="1187700"/>
            <a:ext cx="7713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Barlow Semi Condensed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>
              <a:buNone/>
              <a:defRPr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buNone/>
              <a:defRPr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buNone/>
              <a:defRPr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buNone/>
              <a:defRPr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buNone/>
              <a:defRPr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buNone/>
              <a:defRPr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buNone/>
              <a:defRPr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buNone/>
              <a:defRPr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buNone/>
              <a:defRPr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7231800" y="-783600"/>
            <a:ext cx="1431900" cy="143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7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4" name="Google Shape;254;p31"/>
          <p:cNvSpPr/>
          <p:nvPr/>
        </p:nvSpPr>
        <p:spPr>
          <a:xfrm>
            <a:off x="355675" y="-983375"/>
            <a:ext cx="1239900" cy="1239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1"/>
          <p:cNvSpPr/>
          <p:nvPr/>
        </p:nvSpPr>
        <p:spPr>
          <a:xfrm>
            <a:off x="-1098075" y="3794976"/>
            <a:ext cx="2489100" cy="24891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1"/>
          <p:cNvSpPr/>
          <p:nvPr/>
        </p:nvSpPr>
        <p:spPr>
          <a:xfrm>
            <a:off x="8472450" y="154675"/>
            <a:ext cx="1557000" cy="1557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1"/>
          <p:cNvSpPr/>
          <p:nvPr/>
        </p:nvSpPr>
        <p:spPr>
          <a:xfrm>
            <a:off x="6983075" y="4827724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7513950" y="-775400"/>
            <a:ext cx="1507200" cy="150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7775226" y="4075123"/>
            <a:ext cx="2246700" cy="22467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149850" y="-680451"/>
            <a:ext cx="1128300" cy="112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>
            <a:off x="292225" y="4370750"/>
            <a:ext cx="1557000" cy="1557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 idx="2"/>
          </p:nvPr>
        </p:nvSpPr>
        <p:spPr>
          <a:xfrm>
            <a:off x="1386782" y="2749250"/>
            <a:ext cx="29640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1386775" y="3206750"/>
            <a:ext cx="2964000" cy="8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 idx="3"/>
          </p:nvPr>
        </p:nvSpPr>
        <p:spPr>
          <a:xfrm>
            <a:off x="4920332" y="2749250"/>
            <a:ext cx="29640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4"/>
          </p:nvPr>
        </p:nvSpPr>
        <p:spPr>
          <a:xfrm>
            <a:off x="4920325" y="3206750"/>
            <a:ext cx="2964000" cy="8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6455175" y="-783600"/>
            <a:ext cx="1431900" cy="143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-920725" y="3156025"/>
            <a:ext cx="1507200" cy="1507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5710250" y="4742899"/>
            <a:ext cx="1617600" cy="16176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714000" y="1311025"/>
            <a:ext cx="3912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1"/>
          </p:nvPr>
        </p:nvSpPr>
        <p:spPr>
          <a:xfrm>
            <a:off x="714000" y="1925800"/>
            <a:ext cx="3912300" cy="20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1060650" y="-783600"/>
            <a:ext cx="1431900" cy="143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3544650" y="4231426"/>
            <a:ext cx="1799700" cy="1799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7273125" y="-775375"/>
            <a:ext cx="1507200" cy="150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-450975" y="4120225"/>
            <a:ext cx="1557000" cy="1557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8"/>
          <p:cNvSpPr/>
          <p:nvPr/>
        </p:nvSpPr>
        <p:spPr>
          <a:xfrm>
            <a:off x="7775226" y="4075123"/>
            <a:ext cx="2246700" cy="22467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8"/>
          <p:cNvSpPr/>
          <p:nvPr/>
        </p:nvSpPr>
        <p:spPr>
          <a:xfrm>
            <a:off x="-858599" y="-991252"/>
            <a:ext cx="2246700" cy="22467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1388100" y="1530999"/>
            <a:ext cx="6367800" cy="22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2275813" y="2350825"/>
            <a:ext cx="4711500" cy="11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275813" y="1635263"/>
            <a:ext cx="47115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714000" y="3982308"/>
            <a:ext cx="7713300" cy="605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0"/>
          <p:cNvSpPr/>
          <p:nvPr/>
        </p:nvSpPr>
        <p:spPr>
          <a:xfrm>
            <a:off x="8302075" y="406613"/>
            <a:ext cx="1507200" cy="150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0"/>
          <p:cNvSpPr/>
          <p:nvPr/>
        </p:nvSpPr>
        <p:spPr>
          <a:xfrm>
            <a:off x="-390525" y="-542375"/>
            <a:ext cx="1431900" cy="143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000" y="1187700"/>
            <a:ext cx="77133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 Semi Condensed Medium"/>
              <a:buChar char="●"/>
              <a:defRPr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 Semi Condensed Medium"/>
              <a:buChar char="○"/>
              <a:defRPr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 Semi Condensed Medium"/>
              <a:buChar char="■"/>
              <a:defRPr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 Semi Condensed Medium"/>
              <a:buChar char="●"/>
              <a:defRPr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 Semi Condensed Medium"/>
              <a:buChar char="○"/>
              <a:defRPr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 Semi Condensed Medium"/>
              <a:buChar char="■"/>
              <a:defRPr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 Semi Condensed Medium"/>
              <a:buChar char="●"/>
              <a:defRPr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 Semi Condensed Medium"/>
              <a:buChar char="○"/>
              <a:defRPr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 Semi Condensed Medium"/>
              <a:buChar char="■"/>
              <a:defRPr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lnSpcReduction="20000"/>
          </a:bodyPr>
          <a:lstStyle>
            <a:lvl1pPr lvl="0" algn="ctr">
              <a:buNone/>
              <a:defRPr sz="1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buNone/>
              <a:defRPr sz="1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buNone/>
              <a:defRPr sz="1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buNone/>
              <a:defRPr sz="1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buNone/>
              <a:defRPr sz="1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buNone/>
              <a:defRPr sz="1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buNone/>
              <a:defRPr sz="1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buNone/>
              <a:defRPr sz="1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buNone/>
              <a:defRPr sz="1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3.png"/><Relationship Id="rId4" Type="http://schemas.openxmlformats.org/officeDocument/2006/relationships/customXml" Target="../ink/ink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"/>
          <p:cNvSpPr/>
          <p:nvPr/>
        </p:nvSpPr>
        <p:spPr>
          <a:xfrm>
            <a:off x="636773" y="928806"/>
            <a:ext cx="724500" cy="724500"/>
          </a:xfrm>
          <a:prstGeom prst="ellipse">
            <a:avLst/>
          </a:prstGeom>
          <a:solidFill>
            <a:srgbClr val="5CFFA6">
              <a:alpha val="43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2"/>
          <p:cNvSpPr txBox="1">
            <a:spLocks noGrp="1"/>
          </p:cNvSpPr>
          <p:nvPr>
            <p:ph type="ctrTitle"/>
          </p:nvPr>
        </p:nvSpPr>
        <p:spPr>
          <a:xfrm>
            <a:off x="714000" y="902256"/>
            <a:ext cx="4086600" cy="19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CFFA6"/>
                </a:solidFill>
              </a:rPr>
              <a:t>T-track</a:t>
            </a:r>
            <a:r>
              <a:rPr lang="en"/>
              <a:t> App</a:t>
            </a:r>
            <a:endParaRPr/>
          </a:p>
        </p:txBody>
      </p:sp>
      <p:sp>
        <p:nvSpPr>
          <p:cNvPr id="264" name="Google Shape;264;p32"/>
          <p:cNvSpPr txBox="1">
            <a:spLocks noGrp="1"/>
          </p:cNvSpPr>
          <p:nvPr>
            <p:ph type="subTitle" idx="1"/>
          </p:nvPr>
        </p:nvSpPr>
        <p:spPr>
          <a:xfrm>
            <a:off x="714000" y="3144924"/>
            <a:ext cx="4331400" cy="7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attendance marking App showing the count of number of classes a student has attended</a:t>
            </a:r>
            <a:endParaRPr/>
          </a:p>
        </p:txBody>
      </p:sp>
      <p:cxnSp>
        <p:nvCxnSpPr>
          <p:cNvPr id="265" name="Google Shape;265;p32"/>
          <p:cNvCxnSpPr>
            <a:stCxn id="266" idx="3"/>
          </p:cNvCxnSpPr>
          <p:nvPr/>
        </p:nvCxnSpPr>
        <p:spPr>
          <a:xfrm>
            <a:off x="2072400" y="2895493"/>
            <a:ext cx="2499600" cy="0"/>
          </a:xfrm>
          <a:prstGeom prst="straightConnector1">
            <a:avLst/>
          </a:prstGeom>
          <a:noFill/>
          <a:ln w="19050" cap="flat" cmpd="sng">
            <a:solidFill>
              <a:srgbClr val="5CFFF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7" name="Google Shape;267;p32"/>
          <p:cNvSpPr/>
          <p:nvPr/>
        </p:nvSpPr>
        <p:spPr>
          <a:xfrm>
            <a:off x="5287925" y="306900"/>
            <a:ext cx="3030300" cy="3101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32"/>
          <p:cNvGrpSpPr/>
          <p:nvPr/>
        </p:nvGrpSpPr>
        <p:grpSpPr>
          <a:xfrm>
            <a:off x="5620175" y="663381"/>
            <a:ext cx="1075744" cy="2388129"/>
            <a:chOff x="5687000" y="1465194"/>
            <a:chExt cx="1075744" cy="2388129"/>
          </a:xfrm>
        </p:grpSpPr>
        <p:sp>
          <p:nvSpPr>
            <p:cNvPr id="269" name="Google Shape;269;p32"/>
            <p:cNvSpPr/>
            <p:nvPr/>
          </p:nvSpPr>
          <p:spPr>
            <a:xfrm>
              <a:off x="5687000" y="3681899"/>
              <a:ext cx="1058650" cy="171423"/>
            </a:xfrm>
            <a:custGeom>
              <a:avLst/>
              <a:gdLst/>
              <a:ahLst/>
              <a:cxnLst/>
              <a:rect l="l" t="t" r="r" b="b"/>
              <a:pathLst>
                <a:path w="48115" h="13036" extrusionOk="0">
                  <a:moveTo>
                    <a:pt x="24040" y="1"/>
                  </a:moveTo>
                  <a:cubicBezTo>
                    <a:pt x="10765" y="1"/>
                    <a:pt x="1" y="2924"/>
                    <a:pt x="1" y="6501"/>
                  </a:cubicBezTo>
                  <a:cubicBezTo>
                    <a:pt x="1" y="10112"/>
                    <a:pt x="10765" y="13035"/>
                    <a:pt x="24040" y="13035"/>
                  </a:cubicBezTo>
                  <a:cubicBezTo>
                    <a:pt x="37350" y="13035"/>
                    <a:pt x="48115" y="10112"/>
                    <a:pt x="48115" y="6501"/>
                  </a:cubicBezTo>
                  <a:cubicBezTo>
                    <a:pt x="48115" y="2924"/>
                    <a:pt x="37350" y="1"/>
                    <a:pt x="24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5859846" y="2418358"/>
              <a:ext cx="480771" cy="1280654"/>
            </a:xfrm>
            <a:custGeom>
              <a:avLst/>
              <a:gdLst/>
              <a:ahLst/>
              <a:cxnLst/>
              <a:rect l="l" t="t" r="r" b="b"/>
              <a:pathLst>
                <a:path w="29612" h="78879" extrusionOk="0">
                  <a:moveTo>
                    <a:pt x="25244" y="0"/>
                  </a:moveTo>
                  <a:lnTo>
                    <a:pt x="3921" y="69"/>
                  </a:lnTo>
                  <a:cubicBezTo>
                    <a:pt x="3921" y="69"/>
                    <a:pt x="0" y="8667"/>
                    <a:pt x="5056" y="18159"/>
                  </a:cubicBezTo>
                  <a:cubicBezTo>
                    <a:pt x="5056" y="18159"/>
                    <a:pt x="8495" y="60255"/>
                    <a:pt x="7979" y="74046"/>
                  </a:cubicBezTo>
                  <a:cubicBezTo>
                    <a:pt x="7979" y="74046"/>
                    <a:pt x="9224" y="74975"/>
                    <a:pt x="11430" y="74975"/>
                  </a:cubicBezTo>
                  <a:cubicBezTo>
                    <a:pt x="12134" y="74975"/>
                    <a:pt x="12936" y="74880"/>
                    <a:pt x="13826" y="74631"/>
                  </a:cubicBezTo>
                  <a:lnTo>
                    <a:pt x="16921" y="35974"/>
                  </a:lnTo>
                  <a:cubicBezTo>
                    <a:pt x="16921" y="35974"/>
                    <a:pt x="20636" y="74871"/>
                    <a:pt x="21048" y="78723"/>
                  </a:cubicBezTo>
                  <a:cubicBezTo>
                    <a:pt x="21048" y="78723"/>
                    <a:pt x="21904" y="78879"/>
                    <a:pt x="23020" y="78879"/>
                  </a:cubicBezTo>
                  <a:cubicBezTo>
                    <a:pt x="24364" y="78879"/>
                    <a:pt x="26083" y="78653"/>
                    <a:pt x="27136" y="77657"/>
                  </a:cubicBezTo>
                  <a:cubicBezTo>
                    <a:pt x="27136" y="77657"/>
                    <a:pt x="29612" y="23215"/>
                    <a:pt x="25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6035727" y="2607081"/>
              <a:ext cx="98859" cy="395355"/>
            </a:xfrm>
            <a:custGeom>
              <a:avLst/>
              <a:gdLst/>
              <a:ahLst/>
              <a:cxnLst/>
              <a:rect l="l" t="t" r="r" b="b"/>
              <a:pathLst>
                <a:path w="6089" h="24351" extrusionOk="0">
                  <a:moveTo>
                    <a:pt x="35" y="1"/>
                  </a:moveTo>
                  <a:cubicBezTo>
                    <a:pt x="35" y="1"/>
                    <a:pt x="1" y="5675"/>
                    <a:pt x="1617" y="7636"/>
                  </a:cubicBezTo>
                  <a:cubicBezTo>
                    <a:pt x="3199" y="9596"/>
                    <a:pt x="6088" y="24350"/>
                    <a:pt x="6088" y="24350"/>
                  </a:cubicBezTo>
                  <a:lnTo>
                    <a:pt x="4369" y="7808"/>
                  </a:lnTo>
                  <a:cubicBezTo>
                    <a:pt x="4369" y="7808"/>
                    <a:pt x="1101" y="5022"/>
                    <a:pt x="35" y="1"/>
                  </a:cubicBezTo>
                  <a:close/>
                </a:path>
              </a:pathLst>
            </a:custGeom>
            <a:solidFill>
              <a:srgbClr val="121212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5987150" y="3433477"/>
              <a:ext cx="112253" cy="171433"/>
            </a:xfrm>
            <a:custGeom>
              <a:avLst/>
              <a:gdLst/>
              <a:ahLst/>
              <a:cxnLst/>
              <a:rect l="l" t="t" r="r" b="b"/>
              <a:pathLst>
                <a:path w="6914" h="10559" extrusionOk="0">
                  <a:moveTo>
                    <a:pt x="1" y="1"/>
                  </a:moveTo>
                  <a:lnTo>
                    <a:pt x="1" y="1"/>
                  </a:lnTo>
                  <a:cubicBezTo>
                    <a:pt x="173" y="4093"/>
                    <a:pt x="242" y="7704"/>
                    <a:pt x="173" y="10456"/>
                  </a:cubicBezTo>
                  <a:lnTo>
                    <a:pt x="6088" y="10559"/>
                  </a:lnTo>
                  <a:lnTo>
                    <a:pt x="6914" y="379"/>
                  </a:lnTo>
                  <a:lnTo>
                    <a:pt x="6914" y="379"/>
                  </a:lnTo>
                  <a:cubicBezTo>
                    <a:pt x="5985" y="855"/>
                    <a:pt x="5023" y="1031"/>
                    <a:pt x="4110" y="1031"/>
                  </a:cubicBezTo>
                  <a:cubicBezTo>
                    <a:pt x="2385" y="1031"/>
                    <a:pt x="833" y="40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6179234" y="3464747"/>
              <a:ext cx="127888" cy="112253"/>
            </a:xfrm>
            <a:custGeom>
              <a:avLst/>
              <a:gdLst/>
              <a:ahLst/>
              <a:cxnLst/>
              <a:rect l="l" t="t" r="r" b="b"/>
              <a:pathLst>
                <a:path w="7877" h="6914" extrusionOk="0">
                  <a:moveTo>
                    <a:pt x="7876" y="1"/>
                  </a:moveTo>
                  <a:cubicBezTo>
                    <a:pt x="6350" y="521"/>
                    <a:pt x="4807" y="689"/>
                    <a:pt x="3448" y="689"/>
                  </a:cubicBezTo>
                  <a:cubicBezTo>
                    <a:pt x="2020" y="689"/>
                    <a:pt x="793" y="503"/>
                    <a:pt x="1" y="345"/>
                  </a:cubicBezTo>
                  <a:lnTo>
                    <a:pt x="1" y="345"/>
                  </a:lnTo>
                  <a:cubicBezTo>
                    <a:pt x="207" y="2511"/>
                    <a:pt x="413" y="4540"/>
                    <a:pt x="585" y="6363"/>
                  </a:cubicBezTo>
                  <a:lnTo>
                    <a:pt x="3130" y="6913"/>
                  </a:lnTo>
                  <a:lnTo>
                    <a:pt x="7739" y="5400"/>
                  </a:lnTo>
                  <a:cubicBezTo>
                    <a:pt x="7808" y="3784"/>
                    <a:pt x="7842" y="1995"/>
                    <a:pt x="7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5964826" y="3620528"/>
              <a:ext cx="254624" cy="125826"/>
            </a:xfrm>
            <a:custGeom>
              <a:avLst/>
              <a:gdLst/>
              <a:ahLst/>
              <a:cxnLst/>
              <a:rect l="l" t="t" r="r" b="b"/>
              <a:pathLst>
                <a:path w="15683" h="7750" extrusionOk="0">
                  <a:moveTo>
                    <a:pt x="1513" y="1"/>
                  </a:moveTo>
                  <a:cubicBezTo>
                    <a:pt x="1513" y="1"/>
                    <a:pt x="0" y="3956"/>
                    <a:pt x="378" y="7602"/>
                  </a:cubicBezTo>
                  <a:cubicBezTo>
                    <a:pt x="378" y="7602"/>
                    <a:pt x="1402" y="7749"/>
                    <a:pt x="3012" y="7749"/>
                  </a:cubicBezTo>
                  <a:cubicBezTo>
                    <a:pt x="6001" y="7749"/>
                    <a:pt x="11011" y="7240"/>
                    <a:pt x="15236" y="4334"/>
                  </a:cubicBezTo>
                  <a:cubicBezTo>
                    <a:pt x="15683" y="4025"/>
                    <a:pt x="15545" y="3337"/>
                    <a:pt x="14995" y="3234"/>
                  </a:cubicBezTo>
                  <a:cubicBezTo>
                    <a:pt x="13207" y="2821"/>
                    <a:pt x="9871" y="1961"/>
                    <a:pt x="7360" y="586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5978772" y="3466988"/>
              <a:ext cx="139059" cy="220010"/>
            </a:xfrm>
            <a:custGeom>
              <a:avLst/>
              <a:gdLst/>
              <a:ahLst/>
              <a:cxnLst/>
              <a:rect l="l" t="t" r="r" b="b"/>
              <a:pathLst>
                <a:path w="8565" h="13551" extrusionOk="0">
                  <a:moveTo>
                    <a:pt x="586" y="0"/>
                  </a:moveTo>
                  <a:cubicBezTo>
                    <a:pt x="723" y="3783"/>
                    <a:pt x="758" y="7051"/>
                    <a:pt x="654" y="9458"/>
                  </a:cubicBezTo>
                  <a:cubicBezTo>
                    <a:pt x="654" y="9458"/>
                    <a:pt x="310" y="10352"/>
                    <a:pt x="1" y="11693"/>
                  </a:cubicBezTo>
                  <a:cubicBezTo>
                    <a:pt x="1136" y="11797"/>
                    <a:pt x="3853" y="12175"/>
                    <a:pt x="5469" y="13551"/>
                  </a:cubicBezTo>
                  <a:cubicBezTo>
                    <a:pt x="5469" y="13551"/>
                    <a:pt x="5480" y="13551"/>
                    <a:pt x="5499" y="13551"/>
                  </a:cubicBezTo>
                  <a:cubicBezTo>
                    <a:pt x="5743" y="13551"/>
                    <a:pt x="7414" y="13521"/>
                    <a:pt x="8083" y="12725"/>
                  </a:cubicBezTo>
                  <a:cubicBezTo>
                    <a:pt x="8083" y="12725"/>
                    <a:pt x="8152" y="11865"/>
                    <a:pt x="8564" y="11006"/>
                  </a:cubicBezTo>
                  <a:cubicBezTo>
                    <a:pt x="7842" y="10730"/>
                    <a:pt x="7154" y="10387"/>
                    <a:pt x="6501" y="10043"/>
                  </a:cubicBezTo>
                  <a:lnTo>
                    <a:pt x="7292" y="0"/>
                  </a:lnTo>
                  <a:lnTo>
                    <a:pt x="7292" y="0"/>
                  </a:lnTo>
                  <a:cubicBezTo>
                    <a:pt x="6535" y="711"/>
                    <a:pt x="5538" y="948"/>
                    <a:pt x="4544" y="948"/>
                  </a:cubicBezTo>
                  <a:cubicBezTo>
                    <a:pt x="2557" y="948"/>
                    <a:pt x="586" y="0"/>
                    <a:pt x="586" y="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5884410" y="1819862"/>
              <a:ext cx="878334" cy="641585"/>
            </a:xfrm>
            <a:custGeom>
              <a:avLst/>
              <a:gdLst/>
              <a:ahLst/>
              <a:cxnLst/>
              <a:rect l="l" t="t" r="r" b="b"/>
              <a:pathLst>
                <a:path w="54099" h="39517" extrusionOk="0">
                  <a:moveTo>
                    <a:pt x="9495" y="0"/>
                  </a:moveTo>
                  <a:cubicBezTo>
                    <a:pt x="6695" y="0"/>
                    <a:pt x="3914" y="680"/>
                    <a:pt x="1686" y="2265"/>
                  </a:cubicBezTo>
                  <a:cubicBezTo>
                    <a:pt x="1136" y="2643"/>
                    <a:pt x="792" y="3228"/>
                    <a:pt x="654" y="3881"/>
                  </a:cubicBezTo>
                  <a:cubicBezTo>
                    <a:pt x="1" y="7320"/>
                    <a:pt x="345" y="10863"/>
                    <a:pt x="964" y="14302"/>
                  </a:cubicBezTo>
                  <a:cubicBezTo>
                    <a:pt x="1652" y="18051"/>
                    <a:pt x="2718" y="21765"/>
                    <a:pt x="3234" y="25548"/>
                  </a:cubicBezTo>
                  <a:cubicBezTo>
                    <a:pt x="3749" y="29366"/>
                    <a:pt x="3853" y="33390"/>
                    <a:pt x="2408" y="36932"/>
                  </a:cubicBezTo>
                  <a:cubicBezTo>
                    <a:pt x="5618" y="38664"/>
                    <a:pt x="9264" y="39516"/>
                    <a:pt x="12920" y="39516"/>
                  </a:cubicBezTo>
                  <a:cubicBezTo>
                    <a:pt x="16667" y="39516"/>
                    <a:pt x="20424" y="38621"/>
                    <a:pt x="23731" y="36863"/>
                  </a:cubicBezTo>
                  <a:cubicBezTo>
                    <a:pt x="22802" y="32289"/>
                    <a:pt x="23043" y="27302"/>
                    <a:pt x="24075" y="22762"/>
                  </a:cubicBezTo>
                  <a:cubicBezTo>
                    <a:pt x="25347" y="24104"/>
                    <a:pt x="26998" y="25720"/>
                    <a:pt x="29062" y="27818"/>
                  </a:cubicBezTo>
                  <a:cubicBezTo>
                    <a:pt x="29633" y="28370"/>
                    <a:pt x="30453" y="28662"/>
                    <a:pt x="31269" y="28662"/>
                  </a:cubicBezTo>
                  <a:cubicBezTo>
                    <a:pt x="31877" y="28662"/>
                    <a:pt x="32483" y="28500"/>
                    <a:pt x="32982" y="28162"/>
                  </a:cubicBezTo>
                  <a:cubicBezTo>
                    <a:pt x="37866" y="24826"/>
                    <a:pt x="42268" y="21559"/>
                    <a:pt x="47186" y="18257"/>
                  </a:cubicBezTo>
                  <a:cubicBezTo>
                    <a:pt x="47605" y="18536"/>
                    <a:pt x="48251" y="18612"/>
                    <a:pt x="48792" y="18612"/>
                  </a:cubicBezTo>
                  <a:cubicBezTo>
                    <a:pt x="48917" y="18612"/>
                    <a:pt x="49037" y="18608"/>
                    <a:pt x="49147" y="18601"/>
                  </a:cubicBezTo>
                  <a:cubicBezTo>
                    <a:pt x="49834" y="18532"/>
                    <a:pt x="50522" y="18360"/>
                    <a:pt x="51141" y="18085"/>
                  </a:cubicBezTo>
                  <a:cubicBezTo>
                    <a:pt x="51657" y="17844"/>
                    <a:pt x="52139" y="17569"/>
                    <a:pt x="52551" y="17260"/>
                  </a:cubicBezTo>
                  <a:cubicBezTo>
                    <a:pt x="52792" y="17088"/>
                    <a:pt x="52998" y="16916"/>
                    <a:pt x="53205" y="16709"/>
                  </a:cubicBezTo>
                  <a:cubicBezTo>
                    <a:pt x="53274" y="16641"/>
                    <a:pt x="53721" y="16262"/>
                    <a:pt x="53721" y="16159"/>
                  </a:cubicBezTo>
                  <a:cubicBezTo>
                    <a:pt x="53411" y="14336"/>
                    <a:pt x="52242" y="12651"/>
                    <a:pt x="50935" y="11310"/>
                  </a:cubicBezTo>
                  <a:cubicBezTo>
                    <a:pt x="51829" y="10347"/>
                    <a:pt x="52723" y="9350"/>
                    <a:pt x="53617" y="8387"/>
                  </a:cubicBezTo>
                  <a:cubicBezTo>
                    <a:pt x="53858" y="8146"/>
                    <a:pt x="54099" y="7733"/>
                    <a:pt x="53824" y="7492"/>
                  </a:cubicBezTo>
                  <a:cubicBezTo>
                    <a:pt x="53751" y="7434"/>
                    <a:pt x="53666" y="7413"/>
                    <a:pt x="53577" y="7413"/>
                  </a:cubicBezTo>
                  <a:cubicBezTo>
                    <a:pt x="53455" y="7413"/>
                    <a:pt x="53324" y="7453"/>
                    <a:pt x="53205" y="7492"/>
                  </a:cubicBezTo>
                  <a:cubicBezTo>
                    <a:pt x="50694" y="8455"/>
                    <a:pt x="48459" y="10244"/>
                    <a:pt x="46808" y="12376"/>
                  </a:cubicBezTo>
                  <a:cubicBezTo>
                    <a:pt x="46705" y="11654"/>
                    <a:pt x="46567" y="10932"/>
                    <a:pt x="46430" y="10209"/>
                  </a:cubicBezTo>
                  <a:cubicBezTo>
                    <a:pt x="46430" y="10072"/>
                    <a:pt x="46395" y="9969"/>
                    <a:pt x="46326" y="9866"/>
                  </a:cubicBezTo>
                  <a:cubicBezTo>
                    <a:pt x="46251" y="9805"/>
                    <a:pt x="46156" y="9778"/>
                    <a:pt x="46061" y="9778"/>
                  </a:cubicBezTo>
                  <a:cubicBezTo>
                    <a:pt x="45940" y="9778"/>
                    <a:pt x="45819" y="9823"/>
                    <a:pt x="45742" y="9900"/>
                  </a:cubicBezTo>
                  <a:cubicBezTo>
                    <a:pt x="45570" y="10037"/>
                    <a:pt x="45501" y="10244"/>
                    <a:pt x="45432" y="10450"/>
                  </a:cubicBezTo>
                  <a:cubicBezTo>
                    <a:pt x="44985" y="12032"/>
                    <a:pt x="44813" y="13580"/>
                    <a:pt x="45088" y="15231"/>
                  </a:cubicBezTo>
                  <a:cubicBezTo>
                    <a:pt x="40858" y="16847"/>
                    <a:pt x="36869" y="18463"/>
                    <a:pt x="32639" y="20080"/>
                  </a:cubicBezTo>
                  <a:cubicBezTo>
                    <a:pt x="29922" y="15678"/>
                    <a:pt x="27136" y="11207"/>
                    <a:pt x="24419" y="6805"/>
                  </a:cubicBezTo>
                  <a:cubicBezTo>
                    <a:pt x="22940" y="4432"/>
                    <a:pt x="20705" y="2643"/>
                    <a:pt x="18091" y="1715"/>
                  </a:cubicBezTo>
                  <a:cubicBezTo>
                    <a:pt x="16612" y="1233"/>
                    <a:pt x="15133" y="786"/>
                    <a:pt x="13620" y="477"/>
                  </a:cubicBezTo>
                  <a:cubicBezTo>
                    <a:pt x="12284" y="168"/>
                    <a:pt x="10887" y="0"/>
                    <a:pt x="94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6220002" y="2132464"/>
              <a:ext cx="55282" cy="285910"/>
            </a:xfrm>
            <a:custGeom>
              <a:avLst/>
              <a:gdLst/>
              <a:ahLst/>
              <a:cxnLst/>
              <a:rect l="l" t="t" r="r" b="b"/>
              <a:pathLst>
                <a:path w="3405" h="17610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69" y="3749"/>
                    <a:pt x="860" y="6260"/>
                  </a:cubicBezTo>
                  <a:cubicBezTo>
                    <a:pt x="585" y="8805"/>
                    <a:pt x="1135" y="15133"/>
                    <a:pt x="3061" y="17609"/>
                  </a:cubicBezTo>
                  <a:cubicBezTo>
                    <a:pt x="2132" y="13035"/>
                    <a:pt x="2373" y="8048"/>
                    <a:pt x="3405" y="35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21212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6036295" y="1540446"/>
              <a:ext cx="187067" cy="268100"/>
            </a:xfrm>
            <a:custGeom>
              <a:avLst/>
              <a:gdLst/>
              <a:ahLst/>
              <a:cxnLst/>
              <a:rect l="l" t="t" r="r" b="b"/>
              <a:pathLst>
                <a:path w="11522" h="16513" extrusionOk="0">
                  <a:moveTo>
                    <a:pt x="6769" y="0"/>
                  </a:moveTo>
                  <a:cubicBezTo>
                    <a:pt x="5890" y="0"/>
                    <a:pt x="5020" y="328"/>
                    <a:pt x="4265" y="800"/>
                  </a:cubicBezTo>
                  <a:cubicBezTo>
                    <a:pt x="1651" y="2348"/>
                    <a:pt x="0" y="5374"/>
                    <a:pt x="103" y="8435"/>
                  </a:cubicBezTo>
                  <a:cubicBezTo>
                    <a:pt x="207" y="11462"/>
                    <a:pt x="2029" y="14385"/>
                    <a:pt x="4746" y="15761"/>
                  </a:cubicBezTo>
                  <a:cubicBezTo>
                    <a:pt x="5615" y="16222"/>
                    <a:pt x="6592" y="16512"/>
                    <a:pt x="7574" y="16512"/>
                  </a:cubicBezTo>
                  <a:cubicBezTo>
                    <a:pt x="7835" y="16512"/>
                    <a:pt x="8097" y="16492"/>
                    <a:pt x="8357" y="16448"/>
                  </a:cubicBezTo>
                  <a:cubicBezTo>
                    <a:pt x="9561" y="16242"/>
                    <a:pt x="10731" y="15417"/>
                    <a:pt x="11143" y="14247"/>
                  </a:cubicBezTo>
                  <a:cubicBezTo>
                    <a:pt x="11522" y="13284"/>
                    <a:pt x="11350" y="12218"/>
                    <a:pt x="11143" y="11221"/>
                  </a:cubicBezTo>
                  <a:cubicBezTo>
                    <a:pt x="10731" y="8848"/>
                    <a:pt x="10111" y="6372"/>
                    <a:pt x="9905" y="3964"/>
                  </a:cubicBezTo>
                  <a:cubicBezTo>
                    <a:pt x="9768" y="2176"/>
                    <a:pt x="9183" y="215"/>
                    <a:pt x="7016" y="9"/>
                  </a:cubicBezTo>
                  <a:cubicBezTo>
                    <a:pt x="6934" y="3"/>
                    <a:pt x="6852" y="0"/>
                    <a:pt x="6769" y="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6037967" y="1581490"/>
              <a:ext cx="172553" cy="227056"/>
            </a:xfrm>
            <a:custGeom>
              <a:avLst/>
              <a:gdLst/>
              <a:ahLst/>
              <a:cxnLst/>
              <a:rect l="l" t="t" r="r" b="b"/>
              <a:pathLst>
                <a:path w="10628" h="13985" extrusionOk="0">
                  <a:moveTo>
                    <a:pt x="7122" y="0"/>
                  </a:moveTo>
                  <a:cubicBezTo>
                    <a:pt x="6864" y="0"/>
                    <a:pt x="6621" y="26"/>
                    <a:pt x="6432" y="95"/>
                  </a:cubicBezTo>
                  <a:cubicBezTo>
                    <a:pt x="5675" y="370"/>
                    <a:pt x="3096" y="1195"/>
                    <a:pt x="2270" y="1849"/>
                  </a:cubicBezTo>
                  <a:cubicBezTo>
                    <a:pt x="1548" y="2399"/>
                    <a:pt x="688" y="4016"/>
                    <a:pt x="0" y="5529"/>
                  </a:cubicBezTo>
                  <a:cubicBezTo>
                    <a:pt x="0" y="5666"/>
                    <a:pt x="0" y="5770"/>
                    <a:pt x="0" y="5907"/>
                  </a:cubicBezTo>
                  <a:cubicBezTo>
                    <a:pt x="104" y="8934"/>
                    <a:pt x="1926" y="11857"/>
                    <a:pt x="4643" y="13233"/>
                  </a:cubicBezTo>
                  <a:cubicBezTo>
                    <a:pt x="5512" y="13694"/>
                    <a:pt x="6489" y="13984"/>
                    <a:pt x="7471" y="13984"/>
                  </a:cubicBezTo>
                  <a:cubicBezTo>
                    <a:pt x="7732" y="13984"/>
                    <a:pt x="7994" y="13964"/>
                    <a:pt x="8254" y="13920"/>
                  </a:cubicBezTo>
                  <a:cubicBezTo>
                    <a:pt x="9183" y="13748"/>
                    <a:pt x="10077" y="13233"/>
                    <a:pt x="10628" y="12510"/>
                  </a:cubicBezTo>
                  <a:lnTo>
                    <a:pt x="10628" y="12510"/>
                  </a:lnTo>
                  <a:cubicBezTo>
                    <a:pt x="10605" y="12510"/>
                    <a:pt x="10184" y="12740"/>
                    <a:pt x="9336" y="12740"/>
                  </a:cubicBezTo>
                  <a:cubicBezTo>
                    <a:pt x="8912" y="12740"/>
                    <a:pt x="8381" y="12682"/>
                    <a:pt x="7739" y="12510"/>
                  </a:cubicBezTo>
                  <a:cubicBezTo>
                    <a:pt x="5744" y="11960"/>
                    <a:pt x="5056" y="7352"/>
                    <a:pt x="6948" y="5735"/>
                  </a:cubicBezTo>
                  <a:cubicBezTo>
                    <a:pt x="8874" y="4119"/>
                    <a:pt x="9837" y="1849"/>
                    <a:pt x="9837" y="1849"/>
                  </a:cubicBezTo>
                  <a:lnTo>
                    <a:pt x="8805" y="232"/>
                  </a:lnTo>
                  <a:cubicBezTo>
                    <a:pt x="8805" y="232"/>
                    <a:pt x="7896" y="0"/>
                    <a:pt x="7122" y="0"/>
                  </a:cubicBezTo>
                  <a:close/>
                </a:path>
              </a:pathLst>
            </a:custGeom>
            <a:solidFill>
              <a:srgbClr val="FFB5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5898925" y="1465194"/>
              <a:ext cx="329471" cy="460298"/>
            </a:xfrm>
            <a:custGeom>
              <a:avLst/>
              <a:gdLst/>
              <a:ahLst/>
              <a:cxnLst/>
              <a:rect l="l" t="t" r="r" b="b"/>
              <a:pathLst>
                <a:path w="20293" h="28351" extrusionOk="0">
                  <a:moveTo>
                    <a:pt x="14408" y="0"/>
                  </a:moveTo>
                  <a:cubicBezTo>
                    <a:pt x="14026" y="0"/>
                    <a:pt x="13646" y="35"/>
                    <a:pt x="13276" y="104"/>
                  </a:cubicBezTo>
                  <a:cubicBezTo>
                    <a:pt x="11075" y="517"/>
                    <a:pt x="9184" y="1961"/>
                    <a:pt x="7739" y="3681"/>
                  </a:cubicBezTo>
                  <a:cubicBezTo>
                    <a:pt x="7672" y="3678"/>
                    <a:pt x="7606" y="3677"/>
                    <a:pt x="7539" y="3677"/>
                  </a:cubicBezTo>
                  <a:cubicBezTo>
                    <a:pt x="6022" y="3677"/>
                    <a:pt x="4499" y="4420"/>
                    <a:pt x="3543" y="5573"/>
                  </a:cubicBezTo>
                  <a:cubicBezTo>
                    <a:pt x="2546" y="6776"/>
                    <a:pt x="1961" y="8255"/>
                    <a:pt x="1549" y="9768"/>
                  </a:cubicBezTo>
                  <a:cubicBezTo>
                    <a:pt x="1" y="15099"/>
                    <a:pt x="70" y="20877"/>
                    <a:pt x="1720" y="26139"/>
                  </a:cubicBezTo>
                  <a:cubicBezTo>
                    <a:pt x="3975" y="27790"/>
                    <a:pt x="6458" y="28350"/>
                    <a:pt x="9061" y="28350"/>
                  </a:cubicBezTo>
                  <a:cubicBezTo>
                    <a:pt x="11502" y="28350"/>
                    <a:pt x="14049" y="27858"/>
                    <a:pt x="16612" y="27308"/>
                  </a:cubicBezTo>
                  <a:cubicBezTo>
                    <a:pt x="14170" y="22287"/>
                    <a:pt x="13689" y="18917"/>
                    <a:pt x="13311" y="13345"/>
                  </a:cubicBezTo>
                  <a:cubicBezTo>
                    <a:pt x="15202" y="12073"/>
                    <a:pt x="17197" y="10766"/>
                    <a:pt x="18504" y="8909"/>
                  </a:cubicBezTo>
                  <a:cubicBezTo>
                    <a:pt x="19776" y="7017"/>
                    <a:pt x="20292" y="4403"/>
                    <a:pt x="19157" y="2443"/>
                  </a:cubicBezTo>
                  <a:cubicBezTo>
                    <a:pt x="18213" y="841"/>
                    <a:pt x="16294" y="0"/>
                    <a:pt x="144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5931884" y="1561666"/>
              <a:ext cx="249039" cy="90059"/>
            </a:xfrm>
            <a:custGeom>
              <a:avLst/>
              <a:gdLst/>
              <a:ahLst/>
              <a:cxnLst/>
              <a:rect l="l" t="t" r="r" b="b"/>
              <a:pathLst>
                <a:path w="15339" h="5547" extrusionOk="0">
                  <a:moveTo>
                    <a:pt x="2255" y="1"/>
                  </a:moveTo>
                  <a:cubicBezTo>
                    <a:pt x="1834" y="1"/>
                    <a:pt x="1381" y="154"/>
                    <a:pt x="963" y="353"/>
                  </a:cubicBezTo>
                  <a:cubicBezTo>
                    <a:pt x="585" y="938"/>
                    <a:pt x="275" y="1591"/>
                    <a:pt x="0" y="2279"/>
                  </a:cubicBezTo>
                  <a:cubicBezTo>
                    <a:pt x="246" y="2245"/>
                    <a:pt x="493" y="2228"/>
                    <a:pt x="740" y="2228"/>
                  </a:cubicBezTo>
                  <a:cubicBezTo>
                    <a:pt x="1495" y="2228"/>
                    <a:pt x="2241" y="2389"/>
                    <a:pt x="2889" y="2726"/>
                  </a:cubicBezTo>
                  <a:cubicBezTo>
                    <a:pt x="3336" y="2932"/>
                    <a:pt x="3714" y="3207"/>
                    <a:pt x="4196" y="3311"/>
                  </a:cubicBezTo>
                  <a:cubicBezTo>
                    <a:pt x="4371" y="3358"/>
                    <a:pt x="4548" y="3376"/>
                    <a:pt x="4728" y="3376"/>
                  </a:cubicBezTo>
                  <a:cubicBezTo>
                    <a:pt x="5330" y="3376"/>
                    <a:pt x="5953" y="3172"/>
                    <a:pt x="6567" y="3172"/>
                  </a:cubicBezTo>
                  <a:cubicBezTo>
                    <a:pt x="6706" y="3172"/>
                    <a:pt x="6844" y="3182"/>
                    <a:pt x="6982" y="3207"/>
                  </a:cubicBezTo>
                  <a:cubicBezTo>
                    <a:pt x="8516" y="3514"/>
                    <a:pt x="9409" y="5546"/>
                    <a:pt x="10966" y="5546"/>
                  </a:cubicBezTo>
                  <a:cubicBezTo>
                    <a:pt x="10979" y="5546"/>
                    <a:pt x="10992" y="5546"/>
                    <a:pt x="11005" y="5546"/>
                  </a:cubicBezTo>
                  <a:cubicBezTo>
                    <a:pt x="11659" y="5546"/>
                    <a:pt x="12243" y="5168"/>
                    <a:pt x="12897" y="5133"/>
                  </a:cubicBezTo>
                  <a:cubicBezTo>
                    <a:pt x="12944" y="5130"/>
                    <a:pt x="12991" y="5128"/>
                    <a:pt x="13036" y="5128"/>
                  </a:cubicBezTo>
                  <a:cubicBezTo>
                    <a:pt x="13424" y="5128"/>
                    <a:pt x="13766" y="5251"/>
                    <a:pt x="14135" y="5374"/>
                  </a:cubicBezTo>
                  <a:cubicBezTo>
                    <a:pt x="14548" y="5030"/>
                    <a:pt x="14960" y="4686"/>
                    <a:pt x="15339" y="4274"/>
                  </a:cubicBezTo>
                  <a:cubicBezTo>
                    <a:pt x="15201" y="4239"/>
                    <a:pt x="15064" y="4205"/>
                    <a:pt x="14926" y="4170"/>
                  </a:cubicBezTo>
                  <a:cubicBezTo>
                    <a:pt x="14169" y="3861"/>
                    <a:pt x="13550" y="3242"/>
                    <a:pt x="12759" y="3139"/>
                  </a:cubicBezTo>
                  <a:cubicBezTo>
                    <a:pt x="12690" y="3131"/>
                    <a:pt x="12621" y="3128"/>
                    <a:pt x="12552" y="3128"/>
                  </a:cubicBezTo>
                  <a:cubicBezTo>
                    <a:pt x="11907" y="3128"/>
                    <a:pt x="11240" y="3415"/>
                    <a:pt x="10633" y="3415"/>
                  </a:cubicBezTo>
                  <a:cubicBezTo>
                    <a:pt x="10390" y="3415"/>
                    <a:pt x="10158" y="3369"/>
                    <a:pt x="9939" y="3242"/>
                  </a:cubicBezTo>
                  <a:cubicBezTo>
                    <a:pt x="9423" y="2967"/>
                    <a:pt x="9183" y="2348"/>
                    <a:pt x="8736" y="1935"/>
                  </a:cubicBezTo>
                  <a:cubicBezTo>
                    <a:pt x="8303" y="1559"/>
                    <a:pt x="7750" y="1466"/>
                    <a:pt x="7158" y="1466"/>
                  </a:cubicBezTo>
                  <a:cubicBezTo>
                    <a:pt x="6578" y="1466"/>
                    <a:pt x="5961" y="1556"/>
                    <a:pt x="5385" y="1556"/>
                  </a:cubicBezTo>
                  <a:cubicBezTo>
                    <a:pt x="4774" y="1556"/>
                    <a:pt x="4209" y="1455"/>
                    <a:pt x="3783" y="1041"/>
                  </a:cubicBezTo>
                  <a:cubicBezTo>
                    <a:pt x="3542" y="800"/>
                    <a:pt x="3370" y="490"/>
                    <a:pt x="3095" y="284"/>
                  </a:cubicBezTo>
                  <a:cubicBezTo>
                    <a:pt x="2849" y="81"/>
                    <a:pt x="2561" y="1"/>
                    <a:pt x="2255" y="1"/>
                  </a:cubicBezTo>
                  <a:close/>
                </a:path>
              </a:pathLst>
            </a:custGeom>
            <a:solidFill>
              <a:srgbClr val="121212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6033503" y="2586981"/>
              <a:ext cx="110013" cy="507576"/>
            </a:xfrm>
            <a:custGeom>
              <a:avLst/>
              <a:gdLst/>
              <a:ahLst/>
              <a:cxnLst/>
              <a:rect l="l" t="t" r="r" b="b"/>
              <a:pathLst>
                <a:path w="6776" h="31263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860"/>
                    <a:pt x="172" y="1720"/>
                    <a:pt x="379" y="2546"/>
                  </a:cubicBezTo>
                  <a:cubicBezTo>
                    <a:pt x="619" y="3405"/>
                    <a:pt x="929" y="4196"/>
                    <a:pt x="1307" y="4987"/>
                  </a:cubicBezTo>
                  <a:cubicBezTo>
                    <a:pt x="1686" y="5778"/>
                    <a:pt x="2133" y="6535"/>
                    <a:pt x="2648" y="7223"/>
                  </a:cubicBezTo>
                  <a:cubicBezTo>
                    <a:pt x="3158" y="7936"/>
                    <a:pt x="3734" y="8582"/>
                    <a:pt x="4344" y="9194"/>
                  </a:cubicBezTo>
                  <a:lnTo>
                    <a:pt x="4344" y="9194"/>
                  </a:lnTo>
                  <a:cubicBezTo>
                    <a:pt x="4513" y="11013"/>
                    <a:pt x="4682" y="12832"/>
                    <a:pt x="4884" y="14617"/>
                  </a:cubicBezTo>
                  <a:lnTo>
                    <a:pt x="5469" y="20189"/>
                  </a:lnTo>
                  <a:lnTo>
                    <a:pt x="6088" y="25726"/>
                  </a:lnTo>
                  <a:cubicBezTo>
                    <a:pt x="6328" y="27548"/>
                    <a:pt x="6535" y="29406"/>
                    <a:pt x="6776" y="31263"/>
                  </a:cubicBezTo>
                  <a:cubicBezTo>
                    <a:pt x="6638" y="29406"/>
                    <a:pt x="6500" y="27548"/>
                    <a:pt x="6328" y="25691"/>
                  </a:cubicBezTo>
                  <a:lnTo>
                    <a:pt x="5847" y="20154"/>
                  </a:lnTo>
                  <a:lnTo>
                    <a:pt x="5297" y="14583"/>
                  </a:lnTo>
                  <a:cubicBezTo>
                    <a:pt x="5125" y="12726"/>
                    <a:pt x="4918" y="10903"/>
                    <a:pt x="4712" y="9046"/>
                  </a:cubicBezTo>
                  <a:lnTo>
                    <a:pt x="4712" y="8977"/>
                  </a:lnTo>
                  <a:lnTo>
                    <a:pt x="4643" y="8908"/>
                  </a:lnTo>
                  <a:cubicBezTo>
                    <a:pt x="4024" y="8358"/>
                    <a:pt x="3474" y="7704"/>
                    <a:pt x="2958" y="7016"/>
                  </a:cubicBezTo>
                  <a:cubicBezTo>
                    <a:pt x="2442" y="6329"/>
                    <a:pt x="1961" y="5606"/>
                    <a:pt x="1548" y="4884"/>
                  </a:cubicBezTo>
                  <a:cubicBezTo>
                    <a:pt x="1170" y="4128"/>
                    <a:pt x="826" y="3337"/>
                    <a:pt x="551" y="2511"/>
                  </a:cubicBezTo>
                  <a:cubicBezTo>
                    <a:pt x="275" y="1686"/>
                    <a:pt x="103" y="8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6177010" y="3677483"/>
              <a:ext cx="284222" cy="140422"/>
            </a:xfrm>
            <a:custGeom>
              <a:avLst/>
              <a:gdLst/>
              <a:ahLst/>
              <a:cxnLst/>
              <a:rect l="l" t="t" r="r" b="b"/>
              <a:pathLst>
                <a:path w="17506" h="8649" extrusionOk="0">
                  <a:moveTo>
                    <a:pt x="5640" y="1"/>
                  </a:moveTo>
                  <a:lnTo>
                    <a:pt x="1513" y="1170"/>
                  </a:lnTo>
                  <a:cubicBezTo>
                    <a:pt x="0" y="4369"/>
                    <a:pt x="310" y="8255"/>
                    <a:pt x="310" y="8255"/>
                  </a:cubicBezTo>
                  <a:cubicBezTo>
                    <a:pt x="1997" y="8529"/>
                    <a:pt x="3548" y="8648"/>
                    <a:pt x="4970" y="8648"/>
                  </a:cubicBezTo>
                  <a:cubicBezTo>
                    <a:pt x="11226" y="8648"/>
                    <a:pt x="14981" y="6338"/>
                    <a:pt x="16886" y="4713"/>
                  </a:cubicBezTo>
                  <a:cubicBezTo>
                    <a:pt x="17505" y="4162"/>
                    <a:pt x="17196" y="3131"/>
                    <a:pt x="16370" y="3027"/>
                  </a:cubicBezTo>
                  <a:cubicBezTo>
                    <a:pt x="11074" y="2512"/>
                    <a:pt x="7601" y="104"/>
                    <a:pt x="7601" y="104"/>
                  </a:cubicBezTo>
                  <a:lnTo>
                    <a:pt x="56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2"/>
            <p:cNvSpPr/>
            <p:nvPr/>
          </p:nvSpPr>
          <p:spPr>
            <a:xfrm>
              <a:off x="6182579" y="3504395"/>
              <a:ext cx="171449" cy="244087"/>
            </a:xfrm>
            <a:custGeom>
              <a:avLst/>
              <a:gdLst/>
              <a:ahLst/>
              <a:cxnLst/>
              <a:rect l="l" t="t" r="r" b="b"/>
              <a:pathLst>
                <a:path w="10560" h="15034" extrusionOk="0">
                  <a:moveTo>
                    <a:pt x="1" y="0"/>
                  </a:moveTo>
                  <a:lnTo>
                    <a:pt x="1" y="0"/>
                  </a:lnTo>
                  <a:cubicBezTo>
                    <a:pt x="586" y="5881"/>
                    <a:pt x="1033" y="10628"/>
                    <a:pt x="1170" y="11831"/>
                  </a:cubicBezTo>
                  <a:cubicBezTo>
                    <a:pt x="895" y="12450"/>
                    <a:pt x="654" y="13069"/>
                    <a:pt x="517" y="13654"/>
                  </a:cubicBezTo>
                  <a:cubicBezTo>
                    <a:pt x="517" y="13654"/>
                    <a:pt x="1305" y="13431"/>
                    <a:pt x="2409" y="13431"/>
                  </a:cubicBezTo>
                  <a:cubicBezTo>
                    <a:pt x="3677" y="13431"/>
                    <a:pt x="5362" y="13726"/>
                    <a:pt x="6742" y="14995"/>
                  </a:cubicBezTo>
                  <a:cubicBezTo>
                    <a:pt x="6742" y="14995"/>
                    <a:pt x="7055" y="15034"/>
                    <a:pt x="7511" y="15034"/>
                  </a:cubicBezTo>
                  <a:cubicBezTo>
                    <a:pt x="8194" y="15034"/>
                    <a:pt x="9197" y="14947"/>
                    <a:pt x="9940" y="14514"/>
                  </a:cubicBezTo>
                  <a:cubicBezTo>
                    <a:pt x="9940" y="14514"/>
                    <a:pt x="10009" y="13551"/>
                    <a:pt x="10559" y="12416"/>
                  </a:cubicBezTo>
                  <a:cubicBezTo>
                    <a:pt x="8461" y="11591"/>
                    <a:pt x="7258" y="10765"/>
                    <a:pt x="7258" y="10765"/>
                  </a:cubicBezTo>
                  <a:cubicBezTo>
                    <a:pt x="7258" y="10765"/>
                    <a:pt x="7430" y="6569"/>
                    <a:pt x="7636" y="0"/>
                  </a:cubicBezTo>
                  <a:lnTo>
                    <a:pt x="7636" y="0"/>
                  </a:lnTo>
                  <a:cubicBezTo>
                    <a:pt x="6283" y="402"/>
                    <a:pt x="4984" y="535"/>
                    <a:pt x="3853" y="535"/>
                  </a:cubicBezTo>
                  <a:cubicBezTo>
                    <a:pt x="1591" y="535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2"/>
            <p:cNvSpPr/>
            <p:nvPr/>
          </p:nvSpPr>
          <p:spPr>
            <a:xfrm>
              <a:off x="6293144" y="1940217"/>
              <a:ext cx="469581" cy="346601"/>
            </a:xfrm>
            <a:custGeom>
              <a:avLst/>
              <a:gdLst/>
              <a:ahLst/>
              <a:cxnLst/>
              <a:rect l="l" t="t" r="r" b="b"/>
              <a:pathLst>
                <a:path w="28924" h="21349" extrusionOk="0">
                  <a:moveTo>
                    <a:pt x="28402" y="0"/>
                  </a:moveTo>
                  <a:cubicBezTo>
                    <a:pt x="28280" y="0"/>
                    <a:pt x="28149" y="40"/>
                    <a:pt x="28030" y="79"/>
                  </a:cubicBezTo>
                  <a:cubicBezTo>
                    <a:pt x="25519" y="1042"/>
                    <a:pt x="23284" y="2831"/>
                    <a:pt x="21633" y="4963"/>
                  </a:cubicBezTo>
                  <a:cubicBezTo>
                    <a:pt x="21530" y="4241"/>
                    <a:pt x="21392" y="3519"/>
                    <a:pt x="21255" y="2796"/>
                  </a:cubicBezTo>
                  <a:cubicBezTo>
                    <a:pt x="21255" y="2659"/>
                    <a:pt x="21220" y="2556"/>
                    <a:pt x="21151" y="2453"/>
                  </a:cubicBezTo>
                  <a:cubicBezTo>
                    <a:pt x="21076" y="2392"/>
                    <a:pt x="20981" y="2365"/>
                    <a:pt x="20886" y="2365"/>
                  </a:cubicBezTo>
                  <a:cubicBezTo>
                    <a:pt x="20765" y="2365"/>
                    <a:pt x="20644" y="2410"/>
                    <a:pt x="20567" y="2487"/>
                  </a:cubicBezTo>
                  <a:cubicBezTo>
                    <a:pt x="20395" y="2624"/>
                    <a:pt x="20326" y="2831"/>
                    <a:pt x="20257" y="3037"/>
                  </a:cubicBezTo>
                  <a:cubicBezTo>
                    <a:pt x="19810" y="4619"/>
                    <a:pt x="19638" y="6167"/>
                    <a:pt x="19913" y="7818"/>
                  </a:cubicBezTo>
                  <a:cubicBezTo>
                    <a:pt x="15683" y="9434"/>
                    <a:pt x="11694" y="11050"/>
                    <a:pt x="7464" y="12667"/>
                  </a:cubicBezTo>
                  <a:cubicBezTo>
                    <a:pt x="6741" y="11532"/>
                    <a:pt x="6053" y="10397"/>
                    <a:pt x="5331" y="9262"/>
                  </a:cubicBezTo>
                  <a:cubicBezTo>
                    <a:pt x="4471" y="14008"/>
                    <a:pt x="0" y="16484"/>
                    <a:pt x="0" y="16484"/>
                  </a:cubicBezTo>
                  <a:cubicBezTo>
                    <a:pt x="1135" y="17654"/>
                    <a:pt x="2545" y="19029"/>
                    <a:pt x="4231" y="20715"/>
                  </a:cubicBezTo>
                  <a:cubicBezTo>
                    <a:pt x="4671" y="21155"/>
                    <a:pt x="5259" y="21348"/>
                    <a:pt x="5873" y="21348"/>
                  </a:cubicBezTo>
                  <a:cubicBezTo>
                    <a:pt x="6553" y="21348"/>
                    <a:pt x="7264" y="21112"/>
                    <a:pt x="7842" y="20715"/>
                  </a:cubicBezTo>
                  <a:cubicBezTo>
                    <a:pt x="12725" y="17379"/>
                    <a:pt x="17093" y="14146"/>
                    <a:pt x="22011" y="10844"/>
                  </a:cubicBezTo>
                  <a:cubicBezTo>
                    <a:pt x="22430" y="11123"/>
                    <a:pt x="23076" y="11199"/>
                    <a:pt x="23617" y="11199"/>
                  </a:cubicBezTo>
                  <a:cubicBezTo>
                    <a:pt x="23742" y="11199"/>
                    <a:pt x="23862" y="11195"/>
                    <a:pt x="23972" y="11188"/>
                  </a:cubicBezTo>
                  <a:cubicBezTo>
                    <a:pt x="24659" y="11119"/>
                    <a:pt x="25347" y="10947"/>
                    <a:pt x="25966" y="10672"/>
                  </a:cubicBezTo>
                  <a:cubicBezTo>
                    <a:pt x="26482" y="10431"/>
                    <a:pt x="26964" y="10156"/>
                    <a:pt x="27376" y="9847"/>
                  </a:cubicBezTo>
                  <a:cubicBezTo>
                    <a:pt x="27617" y="9675"/>
                    <a:pt x="27823" y="9503"/>
                    <a:pt x="28030" y="9296"/>
                  </a:cubicBezTo>
                  <a:cubicBezTo>
                    <a:pt x="28099" y="9228"/>
                    <a:pt x="28546" y="8849"/>
                    <a:pt x="28546" y="8746"/>
                  </a:cubicBezTo>
                  <a:cubicBezTo>
                    <a:pt x="28236" y="6923"/>
                    <a:pt x="27067" y="5238"/>
                    <a:pt x="25760" y="3897"/>
                  </a:cubicBezTo>
                  <a:cubicBezTo>
                    <a:pt x="26654" y="2934"/>
                    <a:pt x="27548" y="1937"/>
                    <a:pt x="28442" y="974"/>
                  </a:cubicBezTo>
                  <a:cubicBezTo>
                    <a:pt x="28683" y="733"/>
                    <a:pt x="28924" y="320"/>
                    <a:pt x="28649" y="79"/>
                  </a:cubicBezTo>
                  <a:cubicBezTo>
                    <a:pt x="28576" y="21"/>
                    <a:pt x="28491" y="0"/>
                    <a:pt x="28402" y="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6200454" y="2111796"/>
              <a:ext cx="106668" cy="110581"/>
            </a:xfrm>
            <a:custGeom>
              <a:avLst/>
              <a:gdLst/>
              <a:ahLst/>
              <a:cxnLst/>
              <a:rect l="l" t="t" r="r" b="b"/>
              <a:pathLst>
                <a:path w="6570" h="6811" extrusionOk="0">
                  <a:moveTo>
                    <a:pt x="0" y="1"/>
                  </a:moveTo>
                  <a:cubicBezTo>
                    <a:pt x="963" y="1273"/>
                    <a:pt x="2030" y="2408"/>
                    <a:pt x="3130" y="3543"/>
                  </a:cubicBezTo>
                  <a:cubicBezTo>
                    <a:pt x="4231" y="4678"/>
                    <a:pt x="5366" y="5779"/>
                    <a:pt x="6569" y="6811"/>
                  </a:cubicBezTo>
                  <a:cubicBezTo>
                    <a:pt x="5606" y="5538"/>
                    <a:pt x="4540" y="4403"/>
                    <a:pt x="3440" y="3268"/>
                  </a:cubicBezTo>
                  <a:cubicBezTo>
                    <a:pt x="2339" y="2133"/>
                    <a:pt x="1204" y="103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5934660" y="2219877"/>
              <a:ext cx="187084" cy="64115"/>
            </a:xfrm>
            <a:custGeom>
              <a:avLst/>
              <a:gdLst/>
              <a:ahLst/>
              <a:cxnLst/>
              <a:rect l="l" t="t" r="r" b="b"/>
              <a:pathLst>
                <a:path w="11523" h="3949" extrusionOk="0">
                  <a:moveTo>
                    <a:pt x="1514" y="1"/>
                  </a:moveTo>
                  <a:cubicBezTo>
                    <a:pt x="1010" y="1"/>
                    <a:pt x="505" y="16"/>
                    <a:pt x="1" y="16"/>
                  </a:cubicBezTo>
                  <a:cubicBezTo>
                    <a:pt x="35" y="291"/>
                    <a:pt x="70" y="601"/>
                    <a:pt x="139" y="910"/>
                  </a:cubicBezTo>
                  <a:cubicBezTo>
                    <a:pt x="242" y="1873"/>
                    <a:pt x="345" y="2871"/>
                    <a:pt x="414" y="3834"/>
                  </a:cubicBezTo>
                  <a:cubicBezTo>
                    <a:pt x="1399" y="3910"/>
                    <a:pt x="2383" y="3948"/>
                    <a:pt x="3367" y="3948"/>
                  </a:cubicBezTo>
                  <a:cubicBezTo>
                    <a:pt x="5475" y="3948"/>
                    <a:pt x="7578" y="3773"/>
                    <a:pt x="9665" y="3421"/>
                  </a:cubicBezTo>
                  <a:cubicBezTo>
                    <a:pt x="10112" y="3318"/>
                    <a:pt x="10559" y="3249"/>
                    <a:pt x="10938" y="2974"/>
                  </a:cubicBezTo>
                  <a:cubicBezTo>
                    <a:pt x="11281" y="2699"/>
                    <a:pt x="11522" y="2183"/>
                    <a:pt x="11350" y="1770"/>
                  </a:cubicBezTo>
                  <a:cubicBezTo>
                    <a:pt x="11178" y="1323"/>
                    <a:pt x="10662" y="1151"/>
                    <a:pt x="10181" y="1048"/>
                  </a:cubicBezTo>
                  <a:cubicBezTo>
                    <a:pt x="7602" y="429"/>
                    <a:pt x="4919" y="85"/>
                    <a:pt x="2271" y="16"/>
                  </a:cubicBezTo>
                  <a:cubicBezTo>
                    <a:pt x="2019" y="5"/>
                    <a:pt x="1766" y="1"/>
                    <a:pt x="1514" y="1"/>
                  </a:cubicBezTo>
                  <a:close/>
                </a:path>
              </a:pathLst>
            </a:custGeom>
            <a:solidFill>
              <a:srgbClr val="121212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5968170" y="3674691"/>
              <a:ext cx="164175" cy="71616"/>
            </a:xfrm>
            <a:custGeom>
              <a:avLst/>
              <a:gdLst/>
              <a:ahLst/>
              <a:cxnLst/>
              <a:rect l="l" t="t" r="r" b="b"/>
              <a:pathLst>
                <a:path w="10112" h="4411" extrusionOk="0">
                  <a:moveTo>
                    <a:pt x="413" y="1"/>
                  </a:moveTo>
                  <a:cubicBezTo>
                    <a:pt x="172" y="1273"/>
                    <a:pt x="0" y="2787"/>
                    <a:pt x="172" y="4266"/>
                  </a:cubicBezTo>
                  <a:cubicBezTo>
                    <a:pt x="172" y="4266"/>
                    <a:pt x="1183" y="4411"/>
                    <a:pt x="2776" y="4411"/>
                  </a:cubicBezTo>
                  <a:cubicBezTo>
                    <a:pt x="4648" y="4411"/>
                    <a:pt x="7325" y="4210"/>
                    <a:pt x="10112" y="3337"/>
                  </a:cubicBezTo>
                  <a:lnTo>
                    <a:pt x="10112" y="3337"/>
                  </a:lnTo>
                  <a:cubicBezTo>
                    <a:pt x="9740" y="3382"/>
                    <a:pt x="9400" y="3404"/>
                    <a:pt x="9084" y="3404"/>
                  </a:cubicBezTo>
                  <a:cubicBezTo>
                    <a:pt x="7236" y="3404"/>
                    <a:pt x="6240" y="2660"/>
                    <a:pt x="4919" y="1514"/>
                  </a:cubicBezTo>
                  <a:cubicBezTo>
                    <a:pt x="3371" y="139"/>
                    <a:pt x="413" y="1"/>
                    <a:pt x="413" y="1"/>
                  </a:cubicBezTo>
                  <a:close/>
                </a:path>
              </a:pathLst>
            </a:custGeom>
            <a:solidFill>
              <a:srgbClr val="121212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6179786" y="3745576"/>
              <a:ext cx="193221" cy="72297"/>
            </a:xfrm>
            <a:custGeom>
              <a:avLst/>
              <a:gdLst/>
              <a:ahLst/>
              <a:cxnLst/>
              <a:rect l="l" t="t" r="r" b="b"/>
              <a:pathLst>
                <a:path w="11901" h="4453" extrusionOk="0">
                  <a:moveTo>
                    <a:pt x="1849" y="0"/>
                  </a:moveTo>
                  <a:cubicBezTo>
                    <a:pt x="963" y="0"/>
                    <a:pt x="379" y="140"/>
                    <a:pt x="379" y="140"/>
                  </a:cubicBezTo>
                  <a:cubicBezTo>
                    <a:pt x="1" y="2273"/>
                    <a:pt x="139" y="4061"/>
                    <a:pt x="139" y="4061"/>
                  </a:cubicBezTo>
                  <a:cubicBezTo>
                    <a:pt x="1817" y="4333"/>
                    <a:pt x="3362" y="4452"/>
                    <a:pt x="4778" y="4452"/>
                  </a:cubicBezTo>
                  <a:cubicBezTo>
                    <a:pt x="7657" y="4452"/>
                    <a:pt x="10011" y="3961"/>
                    <a:pt x="11901" y="3270"/>
                  </a:cubicBezTo>
                  <a:lnTo>
                    <a:pt x="11901" y="3270"/>
                  </a:lnTo>
                  <a:cubicBezTo>
                    <a:pt x="11459" y="3313"/>
                    <a:pt x="11072" y="3333"/>
                    <a:pt x="10728" y="3333"/>
                  </a:cubicBezTo>
                  <a:cubicBezTo>
                    <a:pt x="8310" y="3333"/>
                    <a:pt x="7998" y="2325"/>
                    <a:pt x="5710" y="1000"/>
                  </a:cubicBezTo>
                  <a:cubicBezTo>
                    <a:pt x="4307" y="188"/>
                    <a:pt x="2875" y="0"/>
                    <a:pt x="1849" y="0"/>
                  </a:cubicBezTo>
                  <a:close/>
                </a:path>
              </a:pathLst>
            </a:custGeom>
            <a:solidFill>
              <a:srgbClr val="121212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0" name="Google Shape;2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8000" y="279575"/>
            <a:ext cx="2022950" cy="202295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2"/>
          <p:cNvSpPr txBox="1"/>
          <p:nvPr/>
        </p:nvSpPr>
        <p:spPr>
          <a:xfrm>
            <a:off x="6113350" y="3942625"/>
            <a:ext cx="50673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Developer: Deepak Patil</a:t>
            </a:r>
            <a:endParaRPr sz="1600">
              <a:solidFill>
                <a:schemeClr val="lt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Roll-number: 20C4022</a:t>
            </a:r>
            <a:endParaRPr sz="1600">
              <a:solidFill>
                <a:schemeClr val="lt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Enrollment number: DE20113</a:t>
            </a:r>
            <a:endParaRPr sz="1600">
              <a:solidFill>
                <a:schemeClr val="lt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Class- CS-A</a:t>
            </a:r>
            <a:endParaRPr sz="1600">
              <a:solidFill>
                <a:schemeClr val="lt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18E093-F644-E303-FE9B-DAF502056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07" y="0"/>
            <a:ext cx="8704385" cy="5143500"/>
          </a:xfrm>
          <a:prstGeom prst="rect">
            <a:avLst/>
          </a:prstGeom>
        </p:spPr>
      </p:pic>
      <p:sp>
        <p:nvSpPr>
          <p:cNvPr id="456" name="Google Shape;456;p41"/>
          <p:cNvSpPr txBox="1">
            <a:spLocks noGrp="1"/>
          </p:cNvSpPr>
          <p:nvPr>
            <p:ph type="title" idx="2"/>
          </p:nvPr>
        </p:nvSpPr>
        <p:spPr>
          <a:xfrm>
            <a:off x="4113498" y="694075"/>
            <a:ext cx="2849700" cy="51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F5C"/>
                </a:solidFill>
              </a:rPr>
              <a:t>FireBase Console</a:t>
            </a:r>
            <a:endParaRPr>
              <a:solidFill>
                <a:srgbClr val="FDFF5C"/>
              </a:solidFill>
            </a:endParaRPr>
          </a:p>
        </p:txBody>
      </p:sp>
      <p:sp>
        <p:nvSpPr>
          <p:cNvPr id="457" name="Google Shape;457;p41"/>
          <p:cNvSpPr txBox="1"/>
          <p:nvPr/>
        </p:nvSpPr>
        <p:spPr>
          <a:xfrm>
            <a:off x="3853387" y="1349600"/>
            <a:ext cx="3840431" cy="83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The User section Consists of the id and password for login to app while the above sections of classes contain details of the students.</a:t>
            </a:r>
            <a:endParaRPr dirty="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39210A5-7F53-38AB-AB78-490AE99C8389}"/>
                  </a:ext>
                </a:extLst>
              </p14:cNvPr>
              <p14:cNvContentPartPr/>
              <p14:nvPr/>
            </p14:nvContentPartPr>
            <p14:xfrm>
              <a:off x="512111" y="2357291"/>
              <a:ext cx="435240" cy="936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39210A5-7F53-38AB-AB78-490AE99C838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3111" y="2348291"/>
                <a:ext cx="452880" cy="11124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7B1CC29-7422-06E7-A160-E97E0A4B790F}"/>
              </a:ext>
            </a:extLst>
          </p:cNvPr>
          <p:cNvCxnSpPr/>
          <p:nvPr/>
        </p:nvCxnSpPr>
        <p:spPr>
          <a:xfrm>
            <a:off x="817404" y="2343661"/>
            <a:ext cx="0" cy="21445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757EFE0-EA5C-FA3F-443C-501EEDA76288}"/>
              </a:ext>
            </a:extLst>
          </p:cNvPr>
          <p:cNvCxnSpPr>
            <a:cxnSpLocks/>
          </p:cNvCxnSpPr>
          <p:nvPr/>
        </p:nvCxnSpPr>
        <p:spPr>
          <a:xfrm flipV="1">
            <a:off x="1006047" y="1993106"/>
            <a:ext cx="2847340" cy="271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Google Shape;46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875" y="152400"/>
            <a:ext cx="729009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97" name="Google Shape;297;p33"/>
          <p:cNvSpPr txBox="1">
            <a:spLocks noGrp="1"/>
          </p:cNvSpPr>
          <p:nvPr>
            <p:ph type="title"/>
          </p:nvPr>
        </p:nvSpPr>
        <p:spPr>
          <a:xfrm>
            <a:off x="733276" y="857025"/>
            <a:ext cx="27159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298" name="Google Shape;298;p33"/>
          <p:cNvSpPr txBox="1">
            <a:spLocks noGrp="1"/>
          </p:cNvSpPr>
          <p:nvPr>
            <p:ph type="subTitle" idx="1"/>
          </p:nvPr>
        </p:nvSpPr>
        <p:spPr>
          <a:xfrm>
            <a:off x="370499" y="2377075"/>
            <a:ext cx="3378125" cy="13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500" dirty="0"/>
              <a:t>Marking attendance is a very simple job but even in today’s world the </a:t>
            </a:r>
            <a:r>
              <a:rPr lang="en" sz="1500" u="sng" dirty="0">
                <a:solidFill>
                  <a:srgbClr val="F9CB9C"/>
                </a:solidFill>
              </a:rPr>
              <a:t>solution is not there to effectively mark attendance and track it.</a:t>
            </a:r>
            <a:endParaRPr sz="1500" u="sng" dirty="0">
              <a:solidFill>
                <a:srgbClr val="F9CB9C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500" dirty="0"/>
              <a:t>I have seen Teachers/professors Struggle in that process </a:t>
            </a:r>
            <a:endParaRPr sz="15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500" dirty="0"/>
              <a:t> They would first manually mark it in their attendance sheet and then upload it on database which is a very tedious and long job   </a:t>
            </a:r>
            <a:endParaRPr sz="15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  <p:sp>
        <p:nvSpPr>
          <p:cNvPr id="299" name="Google Shape;299;p33"/>
          <p:cNvSpPr txBox="1"/>
          <p:nvPr/>
        </p:nvSpPr>
        <p:spPr>
          <a:xfrm>
            <a:off x="4397704" y="758175"/>
            <a:ext cx="915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VS</a:t>
            </a:r>
            <a:endParaRPr sz="3100" dirty="0">
              <a:solidFill>
                <a:schemeClr val="lt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300" name="Google Shape;300;p33"/>
          <p:cNvSpPr txBox="1">
            <a:spLocks noGrp="1"/>
          </p:cNvSpPr>
          <p:nvPr>
            <p:ph type="title"/>
          </p:nvPr>
        </p:nvSpPr>
        <p:spPr>
          <a:xfrm>
            <a:off x="5721453" y="728825"/>
            <a:ext cx="25029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301" name="Google Shape;301;p33"/>
          <p:cNvSpPr txBox="1">
            <a:spLocks noGrp="1"/>
          </p:cNvSpPr>
          <p:nvPr>
            <p:ph type="subTitle" idx="1"/>
          </p:nvPr>
        </p:nvSpPr>
        <p:spPr>
          <a:xfrm>
            <a:off x="5721453" y="1523055"/>
            <a:ext cx="2502900" cy="10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Thus , T-Track provides with the solution to this problem where the </a:t>
            </a:r>
            <a:r>
              <a:rPr lang="en" sz="1500" dirty="0">
                <a:solidFill>
                  <a:srgbClr val="F9CB9C"/>
                </a:solidFill>
              </a:rPr>
              <a:t>data is directly uploaded to the Database </a:t>
            </a:r>
            <a:r>
              <a:rPr lang="en" sz="1500" dirty="0">
                <a:solidFill>
                  <a:srgbClr val="FF9900"/>
                </a:solidFill>
              </a:rPr>
              <a:t> </a:t>
            </a:r>
            <a:r>
              <a:rPr lang="en" sz="1500" dirty="0"/>
              <a:t>and No need to carry attendance sheets </a:t>
            </a:r>
            <a:endParaRPr sz="1500" dirty="0"/>
          </a:p>
        </p:txBody>
      </p:sp>
      <p:pic>
        <p:nvPicPr>
          <p:cNvPr id="302" name="Google Shape;3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9675" y="2904012"/>
            <a:ext cx="2972775" cy="167832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3"/>
          <p:cNvSpPr/>
          <p:nvPr/>
        </p:nvSpPr>
        <p:spPr>
          <a:xfrm>
            <a:off x="4131139" y="517425"/>
            <a:ext cx="1207800" cy="1143300"/>
          </a:xfrm>
          <a:prstGeom prst="ellipse">
            <a:avLst/>
          </a:prstGeom>
          <a:solidFill>
            <a:srgbClr val="FDFF5C">
              <a:alpha val="4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4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09" name="Google Shape;309;p34"/>
          <p:cNvSpPr txBox="1">
            <a:spLocks noGrp="1"/>
          </p:cNvSpPr>
          <p:nvPr>
            <p:ph type="title"/>
          </p:nvPr>
        </p:nvSpPr>
        <p:spPr>
          <a:xfrm>
            <a:off x="714000" y="648300"/>
            <a:ext cx="77133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overview</a:t>
            </a:r>
            <a:endParaRPr/>
          </a:p>
        </p:txBody>
      </p:sp>
      <p:sp>
        <p:nvSpPr>
          <p:cNvPr id="310" name="Google Shape;310;p34"/>
          <p:cNvSpPr txBox="1">
            <a:spLocks noGrp="1"/>
          </p:cNvSpPr>
          <p:nvPr>
            <p:ph type="title" idx="2"/>
          </p:nvPr>
        </p:nvSpPr>
        <p:spPr>
          <a:xfrm>
            <a:off x="2253658" y="1375845"/>
            <a:ext cx="19080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</a:t>
            </a:r>
            <a:endParaRPr/>
          </a:p>
        </p:txBody>
      </p:sp>
      <p:sp>
        <p:nvSpPr>
          <p:cNvPr id="311" name="Google Shape;311;p34"/>
          <p:cNvSpPr txBox="1">
            <a:spLocks noGrp="1"/>
          </p:cNvSpPr>
          <p:nvPr>
            <p:ph type="subTitle" idx="1"/>
          </p:nvPr>
        </p:nvSpPr>
        <p:spPr>
          <a:xfrm>
            <a:off x="2253658" y="1778996"/>
            <a:ext cx="19080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Id is provided to each teacher</a:t>
            </a:r>
            <a:endParaRPr/>
          </a:p>
        </p:txBody>
      </p:sp>
      <p:sp>
        <p:nvSpPr>
          <p:cNvPr id="312" name="Google Shape;312;p34"/>
          <p:cNvSpPr txBox="1">
            <a:spLocks noGrp="1"/>
          </p:cNvSpPr>
          <p:nvPr>
            <p:ph type="title" idx="3"/>
          </p:nvPr>
        </p:nvSpPr>
        <p:spPr>
          <a:xfrm>
            <a:off x="5981400" y="1296050"/>
            <a:ext cx="23769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attendance</a:t>
            </a:r>
            <a:endParaRPr/>
          </a:p>
        </p:txBody>
      </p:sp>
      <p:sp>
        <p:nvSpPr>
          <p:cNvPr id="313" name="Google Shape;313;p34"/>
          <p:cNvSpPr txBox="1">
            <a:spLocks noGrp="1"/>
          </p:cNvSpPr>
          <p:nvPr>
            <p:ph type="subTitle" idx="4"/>
          </p:nvPr>
        </p:nvSpPr>
        <p:spPr>
          <a:xfrm>
            <a:off x="5981409" y="1910721"/>
            <a:ext cx="19080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Shows the list of students along with their present count</a:t>
            </a:r>
            <a:endParaRPr/>
          </a:p>
        </p:txBody>
      </p:sp>
      <p:sp>
        <p:nvSpPr>
          <p:cNvPr id="314" name="Google Shape;314;p34"/>
          <p:cNvSpPr txBox="1">
            <a:spLocks noGrp="1"/>
          </p:cNvSpPr>
          <p:nvPr>
            <p:ph type="title" idx="5"/>
          </p:nvPr>
        </p:nvSpPr>
        <p:spPr>
          <a:xfrm>
            <a:off x="5981401" y="3916888"/>
            <a:ext cx="30399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Registering student</a:t>
            </a:r>
            <a:endParaRPr/>
          </a:p>
        </p:txBody>
      </p:sp>
      <p:sp>
        <p:nvSpPr>
          <p:cNvPr id="315" name="Google Shape;315;p34"/>
          <p:cNvSpPr txBox="1">
            <a:spLocks noGrp="1"/>
          </p:cNvSpPr>
          <p:nvPr>
            <p:ph type="subTitle" idx="8"/>
          </p:nvPr>
        </p:nvSpPr>
        <p:spPr>
          <a:xfrm>
            <a:off x="2253658" y="2909693"/>
            <a:ext cx="19080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account doesn't exist then user could create new account</a:t>
            </a:r>
            <a:endParaRPr/>
          </a:p>
        </p:txBody>
      </p:sp>
      <p:sp>
        <p:nvSpPr>
          <p:cNvPr id="316" name="Google Shape;316;p34"/>
          <p:cNvSpPr txBox="1">
            <a:spLocks noGrp="1"/>
          </p:cNvSpPr>
          <p:nvPr>
            <p:ph type="title" idx="9"/>
          </p:nvPr>
        </p:nvSpPr>
        <p:spPr>
          <a:xfrm>
            <a:off x="5981400" y="2704225"/>
            <a:ext cx="22896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 attendance</a:t>
            </a:r>
            <a:endParaRPr/>
          </a:p>
        </p:txBody>
      </p:sp>
      <p:sp>
        <p:nvSpPr>
          <p:cNvPr id="317" name="Google Shape;317;p34"/>
          <p:cNvSpPr txBox="1">
            <a:spLocks noGrp="1"/>
          </p:cNvSpPr>
          <p:nvPr>
            <p:ph type="subTitle" idx="13"/>
          </p:nvPr>
        </p:nvSpPr>
        <p:spPr>
          <a:xfrm>
            <a:off x="6052348" y="3173150"/>
            <a:ext cx="23769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entering roll no. teacher could mark the attendance of specific student</a:t>
            </a:r>
            <a:endParaRPr/>
          </a:p>
        </p:txBody>
      </p:sp>
      <p:sp>
        <p:nvSpPr>
          <p:cNvPr id="318" name="Google Shape;318;p34"/>
          <p:cNvSpPr txBox="1">
            <a:spLocks noGrp="1"/>
          </p:cNvSpPr>
          <p:nvPr>
            <p:ph type="subTitle" idx="6"/>
          </p:nvPr>
        </p:nvSpPr>
        <p:spPr>
          <a:xfrm>
            <a:off x="6025048" y="4305625"/>
            <a:ext cx="22896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roll no. doesn’t exist user must register student first </a:t>
            </a:r>
            <a:endParaRPr/>
          </a:p>
        </p:txBody>
      </p:sp>
      <p:sp>
        <p:nvSpPr>
          <p:cNvPr id="319" name="Google Shape;319;p34"/>
          <p:cNvSpPr txBox="1">
            <a:spLocks noGrp="1"/>
          </p:cNvSpPr>
          <p:nvPr>
            <p:ph type="title" idx="7"/>
          </p:nvPr>
        </p:nvSpPr>
        <p:spPr>
          <a:xfrm>
            <a:off x="2297258" y="2384243"/>
            <a:ext cx="19080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</a:t>
            </a:r>
            <a:endParaRPr/>
          </a:p>
        </p:txBody>
      </p:sp>
      <p:sp>
        <p:nvSpPr>
          <p:cNvPr id="320" name="Google Shape;320;p34"/>
          <p:cNvSpPr txBox="1">
            <a:spLocks noGrp="1"/>
          </p:cNvSpPr>
          <p:nvPr>
            <p:ph type="title" idx="14"/>
          </p:nvPr>
        </p:nvSpPr>
        <p:spPr>
          <a:xfrm>
            <a:off x="2253658" y="3576878"/>
            <a:ext cx="19080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List</a:t>
            </a:r>
            <a:endParaRPr/>
          </a:p>
        </p:txBody>
      </p:sp>
      <p:sp>
        <p:nvSpPr>
          <p:cNvPr id="321" name="Google Shape;321;p34"/>
          <p:cNvSpPr txBox="1">
            <a:spLocks noGrp="1"/>
          </p:cNvSpPr>
          <p:nvPr>
            <p:ph type="subTitle" idx="15"/>
          </p:nvPr>
        </p:nvSpPr>
        <p:spPr>
          <a:xfrm>
            <a:off x="2253658" y="4032603"/>
            <a:ext cx="19080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app provides with list of classes a teacher teaches in.</a:t>
            </a:r>
            <a:endParaRPr/>
          </a:p>
        </p:txBody>
      </p:sp>
      <p:sp>
        <p:nvSpPr>
          <p:cNvPr id="322" name="Google Shape;322;p34"/>
          <p:cNvSpPr/>
          <p:nvPr/>
        </p:nvSpPr>
        <p:spPr>
          <a:xfrm>
            <a:off x="1250758" y="1452045"/>
            <a:ext cx="774300" cy="774600"/>
          </a:xfrm>
          <a:prstGeom prst="ellipse">
            <a:avLst/>
          </a:prstGeom>
          <a:solidFill>
            <a:srgbClr val="5CFFA6">
              <a:alpha val="43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4"/>
          <p:cNvSpPr/>
          <p:nvPr/>
        </p:nvSpPr>
        <p:spPr>
          <a:xfrm>
            <a:off x="1250758" y="2586895"/>
            <a:ext cx="774300" cy="774600"/>
          </a:xfrm>
          <a:prstGeom prst="ellipse">
            <a:avLst/>
          </a:prstGeom>
          <a:solidFill>
            <a:srgbClr val="955CFF">
              <a:alpha val="23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"/>
          <p:cNvSpPr/>
          <p:nvPr/>
        </p:nvSpPr>
        <p:spPr>
          <a:xfrm>
            <a:off x="1250758" y="3721745"/>
            <a:ext cx="774300" cy="774600"/>
          </a:xfrm>
          <a:prstGeom prst="ellipse">
            <a:avLst/>
          </a:prstGeom>
          <a:solidFill>
            <a:srgbClr val="5CFFA6">
              <a:alpha val="43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4"/>
          <p:cNvSpPr/>
          <p:nvPr/>
        </p:nvSpPr>
        <p:spPr>
          <a:xfrm>
            <a:off x="4978509" y="1452045"/>
            <a:ext cx="774300" cy="774600"/>
          </a:xfrm>
          <a:prstGeom prst="ellipse">
            <a:avLst/>
          </a:prstGeom>
          <a:solidFill>
            <a:srgbClr val="FDFF5C">
              <a:alpha val="4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4"/>
          <p:cNvSpPr/>
          <p:nvPr/>
        </p:nvSpPr>
        <p:spPr>
          <a:xfrm>
            <a:off x="4978509" y="2586895"/>
            <a:ext cx="774300" cy="774600"/>
          </a:xfrm>
          <a:prstGeom prst="ellipse">
            <a:avLst/>
          </a:prstGeom>
          <a:solidFill>
            <a:srgbClr val="5CFFF8">
              <a:alpha val="38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4"/>
          <p:cNvSpPr/>
          <p:nvPr/>
        </p:nvSpPr>
        <p:spPr>
          <a:xfrm>
            <a:off x="4978509" y="3721745"/>
            <a:ext cx="774300" cy="774600"/>
          </a:xfrm>
          <a:prstGeom prst="ellipse">
            <a:avLst/>
          </a:prstGeom>
          <a:solidFill>
            <a:srgbClr val="FDFF5C">
              <a:alpha val="4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" name="Google Shape;328;p34"/>
          <p:cNvGrpSpPr/>
          <p:nvPr/>
        </p:nvGrpSpPr>
        <p:grpSpPr>
          <a:xfrm>
            <a:off x="1440942" y="3912457"/>
            <a:ext cx="393932" cy="393176"/>
            <a:chOff x="2553143" y="2197081"/>
            <a:chExt cx="393932" cy="383662"/>
          </a:xfrm>
        </p:grpSpPr>
        <p:sp>
          <p:nvSpPr>
            <p:cNvPr id="329" name="Google Shape;329;p34"/>
            <p:cNvSpPr/>
            <p:nvPr/>
          </p:nvSpPr>
          <p:spPr>
            <a:xfrm>
              <a:off x="2679954" y="2239884"/>
              <a:ext cx="58677" cy="93557"/>
            </a:xfrm>
            <a:custGeom>
              <a:avLst/>
              <a:gdLst/>
              <a:ahLst/>
              <a:cxnLst/>
              <a:rect l="l" t="t" r="r" b="b"/>
              <a:pathLst>
                <a:path w="1763" h="2811" extrusionOk="0">
                  <a:moveTo>
                    <a:pt x="0" y="1"/>
                  </a:moveTo>
                  <a:lnTo>
                    <a:pt x="0" y="2120"/>
                  </a:lnTo>
                  <a:lnTo>
                    <a:pt x="1763" y="2811"/>
                  </a:lnTo>
                  <a:lnTo>
                    <a:pt x="1763" y="715"/>
                  </a:lnTo>
                  <a:lnTo>
                    <a:pt x="215" y="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2692635" y="2197081"/>
              <a:ext cx="114958" cy="46795"/>
            </a:xfrm>
            <a:custGeom>
              <a:avLst/>
              <a:gdLst/>
              <a:ahLst/>
              <a:cxnLst/>
              <a:rect l="l" t="t" r="r" b="b"/>
              <a:pathLst>
                <a:path w="3454" h="1406" extrusionOk="0">
                  <a:moveTo>
                    <a:pt x="1715" y="1"/>
                  </a:moveTo>
                  <a:lnTo>
                    <a:pt x="0" y="691"/>
                  </a:lnTo>
                  <a:lnTo>
                    <a:pt x="119" y="763"/>
                  </a:lnTo>
                  <a:lnTo>
                    <a:pt x="1715" y="1406"/>
                  </a:lnTo>
                  <a:lnTo>
                    <a:pt x="3334" y="763"/>
                  </a:lnTo>
                  <a:lnTo>
                    <a:pt x="3454" y="691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2761600" y="2240683"/>
              <a:ext cx="57878" cy="92758"/>
            </a:xfrm>
            <a:custGeom>
              <a:avLst/>
              <a:gdLst/>
              <a:ahLst/>
              <a:cxnLst/>
              <a:rect l="l" t="t" r="r" b="b"/>
              <a:pathLst>
                <a:path w="1739" h="2787" extrusionOk="0">
                  <a:moveTo>
                    <a:pt x="1739" y="0"/>
                  </a:moveTo>
                  <a:lnTo>
                    <a:pt x="1524" y="96"/>
                  </a:lnTo>
                  <a:lnTo>
                    <a:pt x="0" y="691"/>
                  </a:lnTo>
                  <a:lnTo>
                    <a:pt x="0" y="2787"/>
                  </a:lnTo>
                  <a:lnTo>
                    <a:pt x="1739" y="2096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>
              <a:off x="2553143" y="2206600"/>
              <a:ext cx="80876" cy="225922"/>
            </a:xfrm>
            <a:custGeom>
              <a:avLst/>
              <a:gdLst/>
              <a:ahLst/>
              <a:cxnLst/>
              <a:rect l="l" t="t" r="r" b="b"/>
              <a:pathLst>
                <a:path w="2430" h="6788" extrusionOk="0">
                  <a:moveTo>
                    <a:pt x="667" y="0"/>
                  </a:moveTo>
                  <a:lnTo>
                    <a:pt x="0" y="191"/>
                  </a:lnTo>
                  <a:lnTo>
                    <a:pt x="1739" y="6787"/>
                  </a:lnTo>
                  <a:lnTo>
                    <a:pt x="2429" y="662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4"/>
            <p:cNvSpPr/>
            <p:nvPr/>
          </p:nvSpPr>
          <p:spPr>
            <a:xfrm>
              <a:off x="2662514" y="2346093"/>
              <a:ext cx="40472" cy="75352"/>
            </a:xfrm>
            <a:custGeom>
              <a:avLst/>
              <a:gdLst/>
              <a:ahLst/>
              <a:cxnLst/>
              <a:rect l="l" t="t" r="r" b="b"/>
              <a:pathLst>
                <a:path w="1216" h="2264" extrusionOk="0">
                  <a:moveTo>
                    <a:pt x="667" y="1"/>
                  </a:moveTo>
                  <a:lnTo>
                    <a:pt x="0" y="167"/>
                  </a:lnTo>
                  <a:lnTo>
                    <a:pt x="548" y="2263"/>
                  </a:lnTo>
                  <a:lnTo>
                    <a:pt x="1215" y="2073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4"/>
            <p:cNvSpPr/>
            <p:nvPr/>
          </p:nvSpPr>
          <p:spPr>
            <a:xfrm>
              <a:off x="2785364" y="2346093"/>
              <a:ext cx="40472" cy="75352"/>
            </a:xfrm>
            <a:custGeom>
              <a:avLst/>
              <a:gdLst/>
              <a:ahLst/>
              <a:cxnLst/>
              <a:rect l="l" t="t" r="r" b="b"/>
              <a:pathLst>
                <a:path w="1216" h="2264" extrusionOk="0">
                  <a:moveTo>
                    <a:pt x="548" y="1"/>
                  </a:moveTo>
                  <a:lnTo>
                    <a:pt x="1" y="2096"/>
                  </a:lnTo>
                  <a:lnTo>
                    <a:pt x="668" y="2263"/>
                  </a:lnTo>
                  <a:lnTo>
                    <a:pt x="1215" y="167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4"/>
            <p:cNvSpPr/>
            <p:nvPr/>
          </p:nvSpPr>
          <p:spPr>
            <a:xfrm>
              <a:off x="2855127" y="2206600"/>
              <a:ext cx="80078" cy="226720"/>
            </a:xfrm>
            <a:custGeom>
              <a:avLst/>
              <a:gdLst/>
              <a:ahLst/>
              <a:cxnLst/>
              <a:rect l="l" t="t" r="r" b="b"/>
              <a:pathLst>
                <a:path w="2406" h="6812" extrusionOk="0">
                  <a:moveTo>
                    <a:pt x="1739" y="0"/>
                  </a:moveTo>
                  <a:lnTo>
                    <a:pt x="0" y="6621"/>
                  </a:lnTo>
                  <a:lnTo>
                    <a:pt x="667" y="6811"/>
                  </a:lnTo>
                  <a:lnTo>
                    <a:pt x="2406" y="191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2598309" y="2464983"/>
              <a:ext cx="303603" cy="57113"/>
            </a:xfrm>
            <a:custGeom>
              <a:avLst/>
              <a:gdLst/>
              <a:ahLst/>
              <a:cxnLst/>
              <a:rect l="l" t="t" r="r" b="b"/>
              <a:pathLst>
                <a:path w="9122" h="1716" extrusionOk="0">
                  <a:moveTo>
                    <a:pt x="858" y="1"/>
                  </a:moveTo>
                  <a:lnTo>
                    <a:pt x="1" y="1715"/>
                  </a:lnTo>
                  <a:lnTo>
                    <a:pt x="9121" y="1715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2553143" y="2545829"/>
              <a:ext cx="393932" cy="34913"/>
            </a:xfrm>
            <a:custGeom>
              <a:avLst/>
              <a:gdLst/>
              <a:ahLst/>
              <a:cxnLst/>
              <a:rect l="l" t="t" r="r" b="b"/>
              <a:pathLst>
                <a:path w="11836" h="1049" extrusionOk="0">
                  <a:moveTo>
                    <a:pt x="0" y="1"/>
                  </a:moveTo>
                  <a:lnTo>
                    <a:pt x="0" y="1049"/>
                  </a:lnTo>
                  <a:lnTo>
                    <a:pt x="11836" y="1049"/>
                  </a:lnTo>
                  <a:lnTo>
                    <a:pt x="11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oogle Shape;338;p34"/>
          <p:cNvGrpSpPr/>
          <p:nvPr/>
        </p:nvGrpSpPr>
        <p:grpSpPr>
          <a:xfrm>
            <a:off x="5168670" y="1642746"/>
            <a:ext cx="393977" cy="393197"/>
            <a:chOff x="3998320" y="2194718"/>
            <a:chExt cx="393977" cy="388420"/>
          </a:xfrm>
        </p:grpSpPr>
        <p:sp>
          <p:nvSpPr>
            <p:cNvPr id="339" name="Google Shape;339;p34"/>
            <p:cNvSpPr/>
            <p:nvPr/>
          </p:nvSpPr>
          <p:spPr>
            <a:xfrm>
              <a:off x="4137047" y="2513344"/>
              <a:ext cx="116522" cy="69793"/>
            </a:xfrm>
            <a:custGeom>
              <a:avLst/>
              <a:gdLst/>
              <a:ahLst/>
              <a:cxnLst/>
              <a:rect l="l" t="t" r="r" b="b"/>
              <a:pathLst>
                <a:path w="3501" h="2097" extrusionOk="0">
                  <a:moveTo>
                    <a:pt x="0" y="1"/>
                  </a:moveTo>
                  <a:lnTo>
                    <a:pt x="0" y="691"/>
                  </a:lnTo>
                  <a:lnTo>
                    <a:pt x="714" y="691"/>
                  </a:lnTo>
                  <a:lnTo>
                    <a:pt x="714" y="2096"/>
                  </a:lnTo>
                  <a:lnTo>
                    <a:pt x="2786" y="2096"/>
                  </a:lnTo>
                  <a:lnTo>
                    <a:pt x="2786" y="691"/>
                  </a:lnTo>
                  <a:lnTo>
                    <a:pt x="3501" y="691"/>
                  </a:lnTo>
                  <a:lnTo>
                    <a:pt x="35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4"/>
            <p:cNvSpPr/>
            <p:nvPr/>
          </p:nvSpPr>
          <p:spPr>
            <a:xfrm>
              <a:off x="4114048" y="2373852"/>
              <a:ext cx="162518" cy="116522"/>
            </a:xfrm>
            <a:custGeom>
              <a:avLst/>
              <a:gdLst/>
              <a:ahLst/>
              <a:cxnLst/>
              <a:rect l="l" t="t" r="r" b="b"/>
              <a:pathLst>
                <a:path w="4883" h="3501" extrusionOk="0">
                  <a:moveTo>
                    <a:pt x="0" y="0"/>
                  </a:moveTo>
                  <a:lnTo>
                    <a:pt x="0" y="3501"/>
                  </a:lnTo>
                  <a:lnTo>
                    <a:pt x="4882" y="3501"/>
                  </a:lnTo>
                  <a:lnTo>
                    <a:pt x="48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4"/>
            <p:cNvSpPr/>
            <p:nvPr/>
          </p:nvSpPr>
          <p:spPr>
            <a:xfrm>
              <a:off x="4299539" y="2194718"/>
              <a:ext cx="92758" cy="156161"/>
            </a:xfrm>
            <a:custGeom>
              <a:avLst/>
              <a:gdLst/>
              <a:ahLst/>
              <a:cxnLst/>
              <a:rect l="l" t="t" r="r" b="b"/>
              <a:pathLst>
                <a:path w="2787" h="4692" extrusionOk="0">
                  <a:moveTo>
                    <a:pt x="2786" y="0"/>
                  </a:moveTo>
                  <a:lnTo>
                    <a:pt x="0" y="1048"/>
                  </a:lnTo>
                  <a:lnTo>
                    <a:pt x="0" y="4692"/>
                  </a:lnTo>
                  <a:lnTo>
                    <a:pt x="2786" y="4692"/>
                  </a:lnTo>
                  <a:lnTo>
                    <a:pt x="2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4114048" y="2235125"/>
              <a:ext cx="162518" cy="115757"/>
            </a:xfrm>
            <a:custGeom>
              <a:avLst/>
              <a:gdLst/>
              <a:ahLst/>
              <a:cxnLst/>
              <a:rect l="l" t="t" r="r" b="b"/>
              <a:pathLst>
                <a:path w="4883" h="3478" extrusionOk="0">
                  <a:moveTo>
                    <a:pt x="0" y="1"/>
                  </a:moveTo>
                  <a:lnTo>
                    <a:pt x="0" y="3478"/>
                  </a:lnTo>
                  <a:lnTo>
                    <a:pt x="4882" y="3478"/>
                  </a:lnTo>
                  <a:lnTo>
                    <a:pt x="48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4299539" y="2373852"/>
              <a:ext cx="92758" cy="156161"/>
            </a:xfrm>
            <a:custGeom>
              <a:avLst/>
              <a:gdLst/>
              <a:ahLst/>
              <a:cxnLst/>
              <a:rect l="l" t="t" r="r" b="b"/>
              <a:pathLst>
                <a:path w="2787" h="4692" extrusionOk="0">
                  <a:moveTo>
                    <a:pt x="0" y="0"/>
                  </a:moveTo>
                  <a:lnTo>
                    <a:pt x="0" y="3644"/>
                  </a:lnTo>
                  <a:lnTo>
                    <a:pt x="2786" y="4692"/>
                  </a:lnTo>
                  <a:lnTo>
                    <a:pt x="2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>
              <a:off x="3998320" y="2373852"/>
              <a:ext cx="92758" cy="156161"/>
            </a:xfrm>
            <a:custGeom>
              <a:avLst/>
              <a:gdLst/>
              <a:ahLst/>
              <a:cxnLst/>
              <a:rect l="l" t="t" r="r" b="b"/>
              <a:pathLst>
                <a:path w="2787" h="4692" extrusionOk="0">
                  <a:moveTo>
                    <a:pt x="1" y="0"/>
                  </a:moveTo>
                  <a:lnTo>
                    <a:pt x="1" y="4692"/>
                  </a:lnTo>
                  <a:lnTo>
                    <a:pt x="2787" y="3644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4"/>
            <p:cNvSpPr/>
            <p:nvPr/>
          </p:nvSpPr>
          <p:spPr>
            <a:xfrm>
              <a:off x="3998320" y="2194718"/>
              <a:ext cx="92758" cy="156161"/>
            </a:xfrm>
            <a:custGeom>
              <a:avLst/>
              <a:gdLst/>
              <a:ahLst/>
              <a:cxnLst/>
              <a:rect l="l" t="t" r="r" b="b"/>
              <a:pathLst>
                <a:path w="2787" h="4692" extrusionOk="0">
                  <a:moveTo>
                    <a:pt x="1" y="0"/>
                  </a:moveTo>
                  <a:lnTo>
                    <a:pt x="1" y="4692"/>
                  </a:lnTo>
                  <a:lnTo>
                    <a:pt x="2787" y="4692"/>
                  </a:lnTo>
                  <a:lnTo>
                    <a:pt x="2787" y="10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" name="Google Shape;346;p34"/>
          <p:cNvGrpSpPr/>
          <p:nvPr/>
        </p:nvGrpSpPr>
        <p:grpSpPr>
          <a:xfrm>
            <a:off x="5168692" y="2776823"/>
            <a:ext cx="393934" cy="394745"/>
            <a:chOff x="6958471" y="2805843"/>
            <a:chExt cx="393934" cy="394745"/>
          </a:xfrm>
        </p:grpSpPr>
        <p:sp>
          <p:nvSpPr>
            <p:cNvPr id="347" name="Google Shape;347;p34"/>
            <p:cNvSpPr/>
            <p:nvPr/>
          </p:nvSpPr>
          <p:spPr>
            <a:xfrm>
              <a:off x="7166928" y="2956419"/>
              <a:ext cx="46795" cy="46795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691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096"/>
                    <a:pt x="310" y="1406"/>
                    <a:pt x="691" y="1406"/>
                  </a:cubicBezTo>
                  <a:cubicBezTo>
                    <a:pt x="1096" y="1406"/>
                    <a:pt x="1405" y="1096"/>
                    <a:pt x="1405" y="715"/>
                  </a:cubicBezTo>
                  <a:cubicBezTo>
                    <a:pt x="1405" y="334"/>
                    <a:pt x="1096" y="1"/>
                    <a:pt x="6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7105087" y="2895410"/>
              <a:ext cx="67397" cy="67397"/>
            </a:xfrm>
            <a:custGeom>
              <a:avLst/>
              <a:gdLst/>
              <a:ahLst/>
              <a:cxnLst/>
              <a:rect l="l" t="t" r="r" b="b"/>
              <a:pathLst>
                <a:path w="2025" h="2025" extrusionOk="0">
                  <a:moveTo>
                    <a:pt x="1430" y="0"/>
                  </a:moveTo>
                  <a:cubicBezTo>
                    <a:pt x="810" y="262"/>
                    <a:pt x="286" y="786"/>
                    <a:pt x="1" y="1429"/>
                  </a:cubicBezTo>
                  <a:lnTo>
                    <a:pt x="1263" y="2024"/>
                  </a:lnTo>
                  <a:cubicBezTo>
                    <a:pt x="1406" y="1667"/>
                    <a:pt x="1692" y="1405"/>
                    <a:pt x="2025" y="1262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7175648" y="2887455"/>
              <a:ext cx="107037" cy="107835"/>
            </a:xfrm>
            <a:custGeom>
              <a:avLst/>
              <a:gdLst/>
              <a:ahLst/>
              <a:cxnLst/>
              <a:rect l="l" t="t" r="r" b="b"/>
              <a:pathLst>
                <a:path w="3216" h="3240" extrusionOk="0">
                  <a:moveTo>
                    <a:pt x="429" y="1"/>
                  </a:moveTo>
                  <a:cubicBezTo>
                    <a:pt x="286" y="1"/>
                    <a:pt x="143" y="1"/>
                    <a:pt x="0" y="25"/>
                  </a:cubicBezTo>
                  <a:lnTo>
                    <a:pt x="643" y="1406"/>
                  </a:lnTo>
                  <a:cubicBezTo>
                    <a:pt x="1239" y="1501"/>
                    <a:pt x="1739" y="1977"/>
                    <a:pt x="1810" y="2573"/>
                  </a:cubicBezTo>
                  <a:lnTo>
                    <a:pt x="3191" y="3240"/>
                  </a:lnTo>
                  <a:cubicBezTo>
                    <a:pt x="3215" y="3073"/>
                    <a:pt x="3215" y="2930"/>
                    <a:pt x="3215" y="2787"/>
                  </a:cubicBezTo>
                  <a:cubicBezTo>
                    <a:pt x="3215" y="1239"/>
                    <a:pt x="1977" y="1"/>
                    <a:pt x="4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6958471" y="2805843"/>
              <a:ext cx="45996" cy="394730"/>
            </a:xfrm>
            <a:custGeom>
              <a:avLst/>
              <a:gdLst/>
              <a:ahLst/>
              <a:cxnLst/>
              <a:rect l="l" t="t" r="r" b="b"/>
              <a:pathLst>
                <a:path w="1382" h="11860" extrusionOk="0">
                  <a:moveTo>
                    <a:pt x="0" y="0"/>
                  </a:moveTo>
                  <a:lnTo>
                    <a:pt x="0" y="11860"/>
                  </a:lnTo>
                  <a:lnTo>
                    <a:pt x="1381" y="11860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4"/>
            <p:cNvSpPr/>
            <p:nvPr/>
          </p:nvSpPr>
          <p:spPr>
            <a:xfrm>
              <a:off x="7028201" y="3153792"/>
              <a:ext cx="324205" cy="46795"/>
            </a:xfrm>
            <a:custGeom>
              <a:avLst/>
              <a:gdLst/>
              <a:ahLst/>
              <a:cxnLst/>
              <a:rect l="l" t="t" r="r" b="b"/>
              <a:pathLst>
                <a:path w="9741" h="1406" extrusionOk="0">
                  <a:moveTo>
                    <a:pt x="1" y="1"/>
                  </a:moveTo>
                  <a:lnTo>
                    <a:pt x="1" y="1406"/>
                  </a:lnTo>
                  <a:lnTo>
                    <a:pt x="9741" y="1406"/>
                  </a:lnTo>
                  <a:lnTo>
                    <a:pt x="97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4"/>
            <p:cNvSpPr/>
            <p:nvPr/>
          </p:nvSpPr>
          <p:spPr>
            <a:xfrm>
              <a:off x="7208133" y="2997658"/>
              <a:ext cx="66598" cy="67397"/>
            </a:xfrm>
            <a:custGeom>
              <a:avLst/>
              <a:gdLst/>
              <a:ahLst/>
              <a:cxnLst/>
              <a:rect l="l" t="t" r="r" b="b"/>
              <a:pathLst>
                <a:path w="2001" h="2025" extrusionOk="0">
                  <a:moveTo>
                    <a:pt x="763" y="0"/>
                  </a:moveTo>
                  <a:cubicBezTo>
                    <a:pt x="620" y="334"/>
                    <a:pt x="334" y="619"/>
                    <a:pt x="1" y="762"/>
                  </a:cubicBezTo>
                  <a:lnTo>
                    <a:pt x="596" y="2024"/>
                  </a:lnTo>
                  <a:cubicBezTo>
                    <a:pt x="1215" y="1739"/>
                    <a:pt x="1739" y="1238"/>
                    <a:pt x="2001" y="595"/>
                  </a:cubicBezTo>
                  <a:lnTo>
                    <a:pt x="7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7028201" y="2805843"/>
              <a:ext cx="324205" cy="324970"/>
            </a:xfrm>
            <a:custGeom>
              <a:avLst/>
              <a:gdLst/>
              <a:ahLst/>
              <a:cxnLst/>
              <a:rect l="l" t="t" r="r" b="b"/>
              <a:pathLst>
                <a:path w="9741" h="9764" extrusionOk="0">
                  <a:moveTo>
                    <a:pt x="1739" y="1405"/>
                  </a:moveTo>
                  <a:lnTo>
                    <a:pt x="1739" y="2096"/>
                  </a:lnTo>
                  <a:lnTo>
                    <a:pt x="1025" y="2096"/>
                  </a:lnTo>
                  <a:lnTo>
                    <a:pt x="1025" y="1405"/>
                  </a:lnTo>
                  <a:close/>
                  <a:moveTo>
                    <a:pt x="8693" y="1405"/>
                  </a:moveTo>
                  <a:lnTo>
                    <a:pt x="8693" y="2096"/>
                  </a:lnTo>
                  <a:lnTo>
                    <a:pt x="8002" y="2096"/>
                  </a:lnTo>
                  <a:lnTo>
                    <a:pt x="8002" y="1405"/>
                  </a:lnTo>
                  <a:close/>
                  <a:moveTo>
                    <a:pt x="4859" y="1738"/>
                  </a:moveTo>
                  <a:cubicBezTo>
                    <a:pt x="6788" y="1738"/>
                    <a:pt x="8360" y="3310"/>
                    <a:pt x="8360" y="5239"/>
                  </a:cubicBezTo>
                  <a:cubicBezTo>
                    <a:pt x="8360" y="7144"/>
                    <a:pt x="6788" y="8716"/>
                    <a:pt x="4859" y="8716"/>
                  </a:cubicBezTo>
                  <a:cubicBezTo>
                    <a:pt x="2954" y="8716"/>
                    <a:pt x="1382" y="7144"/>
                    <a:pt x="1382" y="5239"/>
                  </a:cubicBezTo>
                  <a:cubicBezTo>
                    <a:pt x="1382" y="3310"/>
                    <a:pt x="2954" y="1738"/>
                    <a:pt x="4859" y="1738"/>
                  </a:cubicBezTo>
                  <a:close/>
                  <a:moveTo>
                    <a:pt x="1739" y="8359"/>
                  </a:moveTo>
                  <a:lnTo>
                    <a:pt x="1739" y="9073"/>
                  </a:lnTo>
                  <a:lnTo>
                    <a:pt x="1025" y="9073"/>
                  </a:lnTo>
                  <a:lnTo>
                    <a:pt x="1025" y="8359"/>
                  </a:lnTo>
                  <a:close/>
                  <a:moveTo>
                    <a:pt x="8693" y="8359"/>
                  </a:moveTo>
                  <a:lnTo>
                    <a:pt x="8693" y="9073"/>
                  </a:lnTo>
                  <a:lnTo>
                    <a:pt x="8002" y="9073"/>
                  </a:lnTo>
                  <a:lnTo>
                    <a:pt x="8002" y="8359"/>
                  </a:lnTo>
                  <a:close/>
                  <a:moveTo>
                    <a:pt x="1" y="0"/>
                  </a:moveTo>
                  <a:lnTo>
                    <a:pt x="1" y="9764"/>
                  </a:lnTo>
                  <a:lnTo>
                    <a:pt x="9741" y="9764"/>
                  </a:lnTo>
                  <a:lnTo>
                    <a:pt x="97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7097165" y="2965139"/>
              <a:ext cx="107835" cy="107835"/>
            </a:xfrm>
            <a:custGeom>
              <a:avLst/>
              <a:gdLst/>
              <a:ahLst/>
              <a:cxnLst/>
              <a:rect l="l" t="t" r="r" b="b"/>
              <a:pathLst>
                <a:path w="3240" h="3240" extrusionOk="0">
                  <a:moveTo>
                    <a:pt x="48" y="1"/>
                  </a:moveTo>
                  <a:cubicBezTo>
                    <a:pt x="24" y="144"/>
                    <a:pt x="1" y="286"/>
                    <a:pt x="1" y="453"/>
                  </a:cubicBezTo>
                  <a:cubicBezTo>
                    <a:pt x="1" y="1977"/>
                    <a:pt x="1263" y="3239"/>
                    <a:pt x="2787" y="3239"/>
                  </a:cubicBezTo>
                  <a:cubicBezTo>
                    <a:pt x="2954" y="3239"/>
                    <a:pt x="3096" y="3216"/>
                    <a:pt x="3239" y="3192"/>
                  </a:cubicBezTo>
                  <a:lnTo>
                    <a:pt x="2596" y="1834"/>
                  </a:lnTo>
                  <a:cubicBezTo>
                    <a:pt x="1977" y="1739"/>
                    <a:pt x="1501" y="1263"/>
                    <a:pt x="1406" y="644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34"/>
          <p:cNvGrpSpPr/>
          <p:nvPr/>
        </p:nvGrpSpPr>
        <p:grpSpPr>
          <a:xfrm>
            <a:off x="1464306" y="2777207"/>
            <a:ext cx="347203" cy="393977"/>
            <a:chOff x="1841222" y="4084342"/>
            <a:chExt cx="347203" cy="393977"/>
          </a:xfrm>
        </p:grpSpPr>
        <p:sp>
          <p:nvSpPr>
            <p:cNvPr id="356" name="Google Shape;356;p34"/>
            <p:cNvSpPr/>
            <p:nvPr/>
          </p:nvSpPr>
          <p:spPr>
            <a:xfrm>
              <a:off x="1875304" y="4374445"/>
              <a:ext cx="279040" cy="103875"/>
            </a:xfrm>
            <a:custGeom>
              <a:avLst/>
              <a:gdLst/>
              <a:ahLst/>
              <a:cxnLst/>
              <a:rect l="l" t="t" r="r" b="b"/>
              <a:pathLst>
                <a:path w="8384" h="3121" extrusionOk="0">
                  <a:moveTo>
                    <a:pt x="3835" y="1"/>
                  </a:moveTo>
                  <a:lnTo>
                    <a:pt x="3835" y="1025"/>
                  </a:lnTo>
                  <a:lnTo>
                    <a:pt x="3144" y="1025"/>
                  </a:lnTo>
                  <a:lnTo>
                    <a:pt x="3144" y="1739"/>
                  </a:lnTo>
                  <a:lnTo>
                    <a:pt x="1" y="1739"/>
                  </a:lnTo>
                  <a:lnTo>
                    <a:pt x="1" y="2430"/>
                  </a:lnTo>
                  <a:lnTo>
                    <a:pt x="3144" y="2430"/>
                  </a:lnTo>
                  <a:lnTo>
                    <a:pt x="3144" y="3120"/>
                  </a:lnTo>
                  <a:lnTo>
                    <a:pt x="5240" y="3120"/>
                  </a:lnTo>
                  <a:lnTo>
                    <a:pt x="5240" y="2430"/>
                  </a:lnTo>
                  <a:lnTo>
                    <a:pt x="8384" y="2430"/>
                  </a:lnTo>
                  <a:lnTo>
                    <a:pt x="8384" y="1739"/>
                  </a:lnTo>
                  <a:lnTo>
                    <a:pt x="5240" y="1739"/>
                  </a:lnTo>
                  <a:lnTo>
                    <a:pt x="5240" y="1025"/>
                  </a:lnTo>
                  <a:lnTo>
                    <a:pt x="4549" y="1025"/>
                  </a:lnTo>
                  <a:lnTo>
                    <a:pt x="4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1841222" y="4162027"/>
              <a:ext cx="347203" cy="72955"/>
            </a:xfrm>
            <a:custGeom>
              <a:avLst/>
              <a:gdLst/>
              <a:ahLst/>
              <a:cxnLst/>
              <a:rect l="l" t="t" r="r" b="b"/>
              <a:pathLst>
                <a:path w="10432" h="2192" extrusionOk="0">
                  <a:moveTo>
                    <a:pt x="1" y="0"/>
                  </a:moveTo>
                  <a:lnTo>
                    <a:pt x="1" y="929"/>
                  </a:lnTo>
                  <a:cubicBezTo>
                    <a:pt x="72" y="977"/>
                    <a:pt x="144" y="1024"/>
                    <a:pt x="215" y="1072"/>
                  </a:cubicBezTo>
                  <a:cubicBezTo>
                    <a:pt x="1549" y="1786"/>
                    <a:pt x="3311" y="2191"/>
                    <a:pt x="5216" y="2191"/>
                  </a:cubicBezTo>
                  <a:cubicBezTo>
                    <a:pt x="7121" y="2191"/>
                    <a:pt x="8884" y="1786"/>
                    <a:pt x="10217" y="1072"/>
                  </a:cubicBezTo>
                  <a:cubicBezTo>
                    <a:pt x="10289" y="1024"/>
                    <a:pt x="10360" y="977"/>
                    <a:pt x="10432" y="929"/>
                  </a:cubicBezTo>
                  <a:lnTo>
                    <a:pt x="10432" y="0"/>
                  </a:lnTo>
                  <a:cubicBezTo>
                    <a:pt x="9027" y="739"/>
                    <a:pt x="7169" y="1143"/>
                    <a:pt x="5216" y="1143"/>
                  </a:cubicBezTo>
                  <a:cubicBezTo>
                    <a:pt x="3263" y="1143"/>
                    <a:pt x="1406" y="73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4"/>
            <p:cNvSpPr/>
            <p:nvPr/>
          </p:nvSpPr>
          <p:spPr>
            <a:xfrm>
              <a:off x="1845981" y="4084342"/>
              <a:ext cx="337684" cy="92758"/>
            </a:xfrm>
            <a:custGeom>
              <a:avLst/>
              <a:gdLst/>
              <a:ahLst/>
              <a:cxnLst/>
              <a:rect l="l" t="t" r="r" b="b"/>
              <a:pathLst>
                <a:path w="10146" h="2787" extrusionOk="0">
                  <a:moveTo>
                    <a:pt x="5073" y="1"/>
                  </a:moveTo>
                  <a:cubicBezTo>
                    <a:pt x="3787" y="1"/>
                    <a:pt x="2525" y="215"/>
                    <a:pt x="1501" y="596"/>
                  </a:cubicBezTo>
                  <a:cubicBezTo>
                    <a:pt x="739" y="882"/>
                    <a:pt x="239" y="1239"/>
                    <a:pt x="1" y="1620"/>
                  </a:cubicBezTo>
                  <a:cubicBezTo>
                    <a:pt x="25" y="1620"/>
                    <a:pt x="48" y="1644"/>
                    <a:pt x="72" y="1644"/>
                  </a:cubicBezTo>
                  <a:cubicBezTo>
                    <a:pt x="1406" y="2382"/>
                    <a:pt x="3168" y="2787"/>
                    <a:pt x="5073" y="2787"/>
                  </a:cubicBezTo>
                  <a:cubicBezTo>
                    <a:pt x="6978" y="2787"/>
                    <a:pt x="8741" y="2382"/>
                    <a:pt x="10074" y="1644"/>
                  </a:cubicBezTo>
                  <a:cubicBezTo>
                    <a:pt x="10098" y="1644"/>
                    <a:pt x="10122" y="1620"/>
                    <a:pt x="10146" y="1620"/>
                  </a:cubicBezTo>
                  <a:cubicBezTo>
                    <a:pt x="9908" y="1239"/>
                    <a:pt x="9407" y="882"/>
                    <a:pt x="8645" y="596"/>
                  </a:cubicBezTo>
                  <a:cubicBezTo>
                    <a:pt x="7621" y="215"/>
                    <a:pt x="6359" y="1"/>
                    <a:pt x="5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4"/>
            <p:cNvSpPr/>
            <p:nvPr/>
          </p:nvSpPr>
          <p:spPr>
            <a:xfrm>
              <a:off x="1841222" y="4219874"/>
              <a:ext cx="347203" cy="72955"/>
            </a:xfrm>
            <a:custGeom>
              <a:avLst/>
              <a:gdLst/>
              <a:ahLst/>
              <a:cxnLst/>
              <a:rect l="l" t="t" r="r" b="b"/>
              <a:pathLst>
                <a:path w="10432" h="2192" extrusionOk="0">
                  <a:moveTo>
                    <a:pt x="1" y="1"/>
                  </a:moveTo>
                  <a:lnTo>
                    <a:pt x="1" y="930"/>
                  </a:lnTo>
                  <a:cubicBezTo>
                    <a:pt x="72" y="977"/>
                    <a:pt x="144" y="1025"/>
                    <a:pt x="215" y="1072"/>
                  </a:cubicBezTo>
                  <a:cubicBezTo>
                    <a:pt x="1549" y="1787"/>
                    <a:pt x="3311" y="2192"/>
                    <a:pt x="5216" y="2192"/>
                  </a:cubicBezTo>
                  <a:cubicBezTo>
                    <a:pt x="7121" y="2192"/>
                    <a:pt x="8884" y="1787"/>
                    <a:pt x="10217" y="1072"/>
                  </a:cubicBezTo>
                  <a:cubicBezTo>
                    <a:pt x="10289" y="1025"/>
                    <a:pt x="10360" y="977"/>
                    <a:pt x="10432" y="930"/>
                  </a:cubicBezTo>
                  <a:lnTo>
                    <a:pt x="10432" y="1"/>
                  </a:lnTo>
                  <a:cubicBezTo>
                    <a:pt x="9027" y="739"/>
                    <a:pt x="7169" y="1144"/>
                    <a:pt x="5216" y="1144"/>
                  </a:cubicBezTo>
                  <a:cubicBezTo>
                    <a:pt x="3263" y="1144"/>
                    <a:pt x="1406" y="73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4"/>
            <p:cNvSpPr/>
            <p:nvPr/>
          </p:nvSpPr>
          <p:spPr>
            <a:xfrm>
              <a:off x="1841222" y="4277755"/>
              <a:ext cx="347203" cy="96719"/>
            </a:xfrm>
            <a:custGeom>
              <a:avLst/>
              <a:gdLst/>
              <a:ahLst/>
              <a:cxnLst/>
              <a:rect l="l" t="t" r="r" b="b"/>
              <a:pathLst>
                <a:path w="10432" h="2906" extrusionOk="0">
                  <a:moveTo>
                    <a:pt x="1" y="0"/>
                  </a:moveTo>
                  <a:lnTo>
                    <a:pt x="1" y="1143"/>
                  </a:lnTo>
                  <a:cubicBezTo>
                    <a:pt x="1" y="1715"/>
                    <a:pt x="549" y="2144"/>
                    <a:pt x="1668" y="2477"/>
                  </a:cubicBezTo>
                  <a:cubicBezTo>
                    <a:pt x="2620" y="2739"/>
                    <a:pt x="3883" y="2906"/>
                    <a:pt x="5216" y="2906"/>
                  </a:cubicBezTo>
                  <a:cubicBezTo>
                    <a:pt x="6550" y="2906"/>
                    <a:pt x="7812" y="2739"/>
                    <a:pt x="8765" y="2477"/>
                  </a:cubicBezTo>
                  <a:cubicBezTo>
                    <a:pt x="9884" y="2144"/>
                    <a:pt x="10432" y="1715"/>
                    <a:pt x="10432" y="1143"/>
                  </a:cubicBezTo>
                  <a:lnTo>
                    <a:pt x="10432" y="0"/>
                  </a:lnTo>
                  <a:cubicBezTo>
                    <a:pt x="9027" y="739"/>
                    <a:pt x="7169" y="1143"/>
                    <a:pt x="5216" y="1143"/>
                  </a:cubicBezTo>
                  <a:cubicBezTo>
                    <a:pt x="3263" y="1143"/>
                    <a:pt x="1406" y="73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" name="Google Shape;361;p34"/>
          <p:cNvGrpSpPr/>
          <p:nvPr/>
        </p:nvGrpSpPr>
        <p:grpSpPr>
          <a:xfrm>
            <a:off x="5168277" y="3961174"/>
            <a:ext cx="394764" cy="393192"/>
            <a:chOff x="1817457" y="2200243"/>
            <a:chExt cx="394764" cy="382892"/>
          </a:xfrm>
        </p:grpSpPr>
        <p:sp>
          <p:nvSpPr>
            <p:cNvPr id="362" name="Google Shape;362;p34"/>
            <p:cNvSpPr/>
            <p:nvPr/>
          </p:nvSpPr>
          <p:spPr>
            <a:xfrm>
              <a:off x="1817457" y="2293005"/>
              <a:ext cx="46795" cy="46795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0" y="0"/>
                  </a:moveTo>
                  <a:lnTo>
                    <a:pt x="0" y="1405"/>
                  </a:lnTo>
                  <a:lnTo>
                    <a:pt x="1405" y="1405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>
              <a:off x="1817457" y="2445978"/>
              <a:ext cx="394764" cy="137157"/>
            </a:xfrm>
            <a:custGeom>
              <a:avLst/>
              <a:gdLst/>
              <a:ahLst/>
              <a:cxnLst/>
              <a:rect l="l" t="t" r="r" b="b"/>
              <a:pathLst>
                <a:path w="11861" h="4121" extrusionOk="0">
                  <a:moveTo>
                    <a:pt x="10622" y="0"/>
                  </a:moveTo>
                  <a:lnTo>
                    <a:pt x="9407" y="715"/>
                  </a:lnTo>
                  <a:lnTo>
                    <a:pt x="9407" y="2025"/>
                  </a:lnTo>
                  <a:lnTo>
                    <a:pt x="10122" y="2025"/>
                  </a:lnTo>
                  <a:lnTo>
                    <a:pt x="10122" y="1453"/>
                  </a:lnTo>
                  <a:cubicBezTo>
                    <a:pt x="10693" y="1643"/>
                    <a:pt x="11146" y="1810"/>
                    <a:pt x="11146" y="2001"/>
                  </a:cubicBezTo>
                  <a:cubicBezTo>
                    <a:pt x="11146" y="2215"/>
                    <a:pt x="10788" y="2596"/>
                    <a:pt x="9764" y="2929"/>
                  </a:cubicBezTo>
                  <a:cubicBezTo>
                    <a:pt x="8740" y="3239"/>
                    <a:pt x="7383" y="3430"/>
                    <a:pt x="5930" y="3430"/>
                  </a:cubicBezTo>
                  <a:cubicBezTo>
                    <a:pt x="4478" y="3430"/>
                    <a:pt x="3120" y="3239"/>
                    <a:pt x="2096" y="2929"/>
                  </a:cubicBezTo>
                  <a:cubicBezTo>
                    <a:pt x="1072" y="2596"/>
                    <a:pt x="715" y="2215"/>
                    <a:pt x="715" y="2001"/>
                  </a:cubicBezTo>
                  <a:cubicBezTo>
                    <a:pt x="715" y="1715"/>
                    <a:pt x="1263" y="1286"/>
                    <a:pt x="2477" y="977"/>
                  </a:cubicBezTo>
                  <a:lnTo>
                    <a:pt x="2310" y="310"/>
                  </a:lnTo>
                  <a:cubicBezTo>
                    <a:pt x="1644" y="477"/>
                    <a:pt x="1096" y="691"/>
                    <a:pt x="715" y="953"/>
                  </a:cubicBezTo>
                  <a:cubicBezTo>
                    <a:pt x="119" y="1334"/>
                    <a:pt x="0" y="1739"/>
                    <a:pt x="0" y="2001"/>
                  </a:cubicBezTo>
                  <a:cubicBezTo>
                    <a:pt x="0" y="2453"/>
                    <a:pt x="334" y="3096"/>
                    <a:pt x="1882" y="3596"/>
                  </a:cubicBezTo>
                  <a:cubicBezTo>
                    <a:pt x="2977" y="3930"/>
                    <a:pt x="4406" y="4120"/>
                    <a:pt x="5930" y="4120"/>
                  </a:cubicBezTo>
                  <a:cubicBezTo>
                    <a:pt x="7454" y="4120"/>
                    <a:pt x="8883" y="3930"/>
                    <a:pt x="9979" y="3596"/>
                  </a:cubicBezTo>
                  <a:cubicBezTo>
                    <a:pt x="11527" y="3096"/>
                    <a:pt x="11860" y="2453"/>
                    <a:pt x="11860" y="2001"/>
                  </a:cubicBezTo>
                  <a:cubicBezTo>
                    <a:pt x="11860" y="1453"/>
                    <a:pt x="11360" y="1215"/>
                    <a:pt x="11217" y="1120"/>
                  </a:cubicBezTo>
                  <a:cubicBezTo>
                    <a:pt x="11027" y="1024"/>
                    <a:pt x="10788" y="953"/>
                    <a:pt x="10526" y="858"/>
                  </a:cubicBezTo>
                  <a:lnTo>
                    <a:pt x="10979" y="596"/>
                  </a:lnTo>
                  <a:lnTo>
                    <a:pt x="106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4"/>
            <p:cNvSpPr/>
            <p:nvPr/>
          </p:nvSpPr>
          <p:spPr>
            <a:xfrm>
              <a:off x="1945067" y="2315172"/>
              <a:ext cx="139520" cy="56314"/>
            </a:xfrm>
            <a:custGeom>
              <a:avLst/>
              <a:gdLst/>
              <a:ahLst/>
              <a:cxnLst/>
              <a:rect l="l" t="t" r="r" b="b"/>
              <a:pathLst>
                <a:path w="4192" h="1692" extrusionOk="0">
                  <a:moveTo>
                    <a:pt x="2096" y="1"/>
                  </a:moveTo>
                  <a:lnTo>
                    <a:pt x="1" y="858"/>
                  </a:lnTo>
                  <a:lnTo>
                    <a:pt x="2096" y="1692"/>
                  </a:lnTo>
                  <a:lnTo>
                    <a:pt x="4192" y="858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4"/>
            <p:cNvSpPr/>
            <p:nvPr/>
          </p:nvSpPr>
          <p:spPr>
            <a:xfrm>
              <a:off x="1933984" y="2363534"/>
              <a:ext cx="68995" cy="111796"/>
            </a:xfrm>
            <a:custGeom>
              <a:avLst/>
              <a:gdLst/>
              <a:ahLst/>
              <a:cxnLst/>
              <a:rect l="l" t="t" r="r" b="b"/>
              <a:pathLst>
                <a:path w="2073" h="3359" extrusionOk="0">
                  <a:moveTo>
                    <a:pt x="0" y="1"/>
                  </a:moveTo>
                  <a:lnTo>
                    <a:pt x="0" y="2525"/>
                  </a:lnTo>
                  <a:lnTo>
                    <a:pt x="2072" y="3358"/>
                  </a:lnTo>
                  <a:lnTo>
                    <a:pt x="2072" y="8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4"/>
            <p:cNvSpPr/>
            <p:nvPr/>
          </p:nvSpPr>
          <p:spPr>
            <a:xfrm>
              <a:off x="2026713" y="2363534"/>
              <a:ext cx="68995" cy="111796"/>
            </a:xfrm>
            <a:custGeom>
              <a:avLst/>
              <a:gdLst/>
              <a:ahLst/>
              <a:cxnLst/>
              <a:rect l="l" t="t" r="r" b="b"/>
              <a:pathLst>
                <a:path w="2073" h="3359" extrusionOk="0">
                  <a:moveTo>
                    <a:pt x="2072" y="1"/>
                  </a:moveTo>
                  <a:lnTo>
                    <a:pt x="0" y="834"/>
                  </a:lnTo>
                  <a:lnTo>
                    <a:pt x="0" y="3358"/>
                  </a:lnTo>
                  <a:lnTo>
                    <a:pt x="2072" y="2525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4"/>
            <p:cNvSpPr/>
            <p:nvPr/>
          </p:nvSpPr>
          <p:spPr>
            <a:xfrm>
              <a:off x="1817457" y="2200243"/>
              <a:ext cx="394764" cy="232279"/>
            </a:xfrm>
            <a:custGeom>
              <a:avLst/>
              <a:gdLst/>
              <a:ahLst/>
              <a:cxnLst/>
              <a:rect l="l" t="t" r="r" b="b"/>
              <a:pathLst>
                <a:path w="11861" h="6979" extrusionOk="0">
                  <a:moveTo>
                    <a:pt x="10455" y="2454"/>
                  </a:moveTo>
                  <a:lnTo>
                    <a:pt x="10455" y="4526"/>
                  </a:lnTo>
                  <a:lnTo>
                    <a:pt x="9764" y="4526"/>
                  </a:lnTo>
                  <a:lnTo>
                    <a:pt x="9764" y="2454"/>
                  </a:lnTo>
                  <a:close/>
                  <a:moveTo>
                    <a:pt x="0" y="1"/>
                  </a:moveTo>
                  <a:lnTo>
                    <a:pt x="0" y="2097"/>
                  </a:lnTo>
                  <a:lnTo>
                    <a:pt x="2096" y="2097"/>
                  </a:lnTo>
                  <a:lnTo>
                    <a:pt x="2096" y="4883"/>
                  </a:lnTo>
                  <a:lnTo>
                    <a:pt x="0" y="4883"/>
                  </a:lnTo>
                  <a:lnTo>
                    <a:pt x="0" y="6978"/>
                  </a:lnTo>
                  <a:lnTo>
                    <a:pt x="2787" y="6978"/>
                  </a:lnTo>
                  <a:lnTo>
                    <a:pt x="2787" y="3978"/>
                  </a:lnTo>
                  <a:lnTo>
                    <a:pt x="5930" y="2716"/>
                  </a:lnTo>
                  <a:lnTo>
                    <a:pt x="9074" y="3978"/>
                  </a:lnTo>
                  <a:lnTo>
                    <a:pt x="9074" y="6978"/>
                  </a:lnTo>
                  <a:lnTo>
                    <a:pt x="11860" y="6978"/>
                  </a:lnTo>
                  <a:lnTo>
                    <a:pt x="118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8" name="Google Shape;368;p34"/>
          <p:cNvGrpSpPr/>
          <p:nvPr/>
        </p:nvGrpSpPr>
        <p:grpSpPr>
          <a:xfrm>
            <a:off x="1440536" y="1641956"/>
            <a:ext cx="394743" cy="394777"/>
            <a:chOff x="1067526" y="2191523"/>
            <a:chExt cx="394743" cy="394777"/>
          </a:xfrm>
        </p:grpSpPr>
        <p:sp>
          <p:nvSpPr>
            <p:cNvPr id="369" name="Google Shape;369;p34"/>
            <p:cNvSpPr/>
            <p:nvPr/>
          </p:nvSpPr>
          <p:spPr>
            <a:xfrm>
              <a:off x="1184019" y="2191523"/>
              <a:ext cx="278242" cy="232279"/>
            </a:xfrm>
            <a:custGeom>
              <a:avLst/>
              <a:gdLst/>
              <a:ahLst/>
              <a:cxnLst/>
              <a:rect l="l" t="t" r="r" b="b"/>
              <a:pathLst>
                <a:path w="8360" h="6979" extrusionOk="0">
                  <a:moveTo>
                    <a:pt x="1" y="1"/>
                  </a:moveTo>
                  <a:lnTo>
                    <a:pt x="1" y="1049"/>
                  </a:lnTo>
                  <a:lnTo>
                    <a:pt x="7312" y="1049"/>
                  </a:lnTo>
                  <a:lnTo>
                    <a:pt x="7312" y="6979"/>
                  </a:lnTo>
                  <a:lnTo>
                    <a:pt x="8360" y="6979"/>
                  </a:lnTo>
                  <a:lnTo>
                    <a:pt x="83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>
              <a:off x="1125373" y="2249403"/>
              <a:ext cx="279040" cy="279007"/>
            </a:xfrm>
            <a:custGeom>
              <a:avLst/>
              <a:gdLst/>
              <a:ahLst/>
              <a:cxnLst/>
              <a:rect l="l" t="t" r="r" b="b"/>
              <a:pathLst>
                <a:path w="8384" h="8383" extrusionOk="0">
                  <a:moveTo>
                    <a:pt x="1" y="0"/>
                  </a:moveTo>
                  <a:lnTo>
                    <a:pt x="1" y="1048"/>
                  </a:lnTo>
                  <a:lnTo>
                    <a:pt x="7335" y="1048"/>
                  </a:lnTo>
                  <a:lnTo>
                    <a:pt x="7335" y="8383"/>
                  </a:lnTo>
                  <a:lnTo>
                    <a:pt x="8383" y="8383"/>
                  </a:lnTo>
                  <a:lnTo>
                    <a:pt x="83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>
              <a:off x="1180058" y="2411895"/>
              <a:ext cx="53951" cy="21434"/>
            </a:xfrm>
            <a:custGeom>
              <a:avLst/>
              <a:gdLst/>
              <a:ahLst/>
              <a:cxnLst/>
              <a:rect l="l" t="t" r="r" b="b"/>
              <a:pathLst>
                <a:path w="1621" h="644" extrusionOk="0">
                  <a:moveTo>
                    <a:pt x="810" y="0"/>
                  </a:moveTo>
                  <a:lnTo>
                    <a:pt x="1" y="334"/>
                  </a:lnTo>
                  <a:lnTo>
                    <a:pt x="810" y="643"/>
                  </a:lnTo>
                  <a:lnTo>
                    <a:pt x="1620" y="334"/>
                  </a:lnTo>
                  <a:lnTo>
                    <a:pt x="8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>
              <a:off x="1218102" y="2439621"/>
              <a:ext cx="34913" cy="58710"/>
            </a:xfrm>
            <a:custGeom>
              <a:avLst/>
              <a:gdLst/>
              <a:ahLst/>
              <a:cxnLst/>
              <a:rect l="l" t="t" r="r" b="b"/>
              <a:pathLst>
                <a:path w="1049" h="1764" extrusionOk="0">
                  <a:moveTo>
                    <a:pt x="1049" y="1"/>
                  </a:moveTo>
                  <a:lnTo>
                    <a:pt x="1" y="429"/>
                  </a:lnTo>
                  <a:lnTo>
                    <a:pt x="1" y="1763"/>
                  </a:lnTo>
                  <a:lnTo>
                    <a:pt x="1049" y="1358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1067526" y="2308049"/>
              <a:ext cx="278208" cy="278242"/>
            </a:xfrm>
            <a:custGeom>
              <a:avLst/>
              <a:gdLst/>
              <a:ahLst/>
              <a:cxnLst/>
              <a:rect l="l" t="t" r="r" b="b"/>
              <a:pathLst>
                <a:path w="8359" h="8360" extrusionOk="0">
                  <a:moveTo>
                    <a:pt x="4191" y="2382"/>
                  </a:moveTo>
                  <a:lnTo>
                    <a:pt x="6287" y="3216"/>
                  </a:lnTo>
                  <a:lnTo>
                    <a:pt x="6287" y="5764"/>
                  </a:lnTo>
                  <a:lnTo>
                    <a:pt x="4191" y="6621"/>
                  </a:lnTo>
                  <a:lnTo>
                    <a:pt x="2096" y="5764"/>
                  </a:lnTo>
                  <a:lnTo>
                    <a:pt x="2096" y="3216"/>
                  </a:lnTo>
                  <a:lnTo>
                    <a:pt x="4191" y="2382"/>
                  </a:lnTo>
                  <a:close/>
                  <a:moveTo>
                    <a:pt x="0" y="1"/>
                  </a:moveTo>
                  <a:lnTo>
                    <a:pt x="0" y="8359"/>
                  </a:lnTo>
                  <a:lnTo>
                    <a:pt x="8359" y="8359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>
              <a:off x="1160254" y="2439621"/>
              <a:ext cx="34913" cy="58710"/>
            </a:xfrm>
            <a:custGeom>
              <a:avLst/>
              <a:gdLst/>
              <a:ahLst/>
              <a:cxnLst/>
              <a:rect l="l" t="t" r="r" b="b"/>
              <a:pathLst>
                <a:path w="1049" h="1764" extrusionOk="0">
                  <a:moveTo>
                    <a:pt x="0" y="1"/>
                  </a:moveTo>
                  <a:lnTo>
                    <a:pt x="0" y="1358"/>
                  </a:lnTo>
                  <a:lnTo>
                    <a:pt x="1048" y="1763"/>
                  </a:lnTo>
                  <a:lnTo>
                    <a:pt x="1048" y="4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4"/>
            <p:cNvSpPr/>
            <p:nvPr/>
          </p:nvSpPr>
          <p:spPr>
            <a:xfrm>
              <a:off x="1392509" y="2516506"/>
              <a:ext cx="69760" cy="69793"/>
            </a:xfrm>
            <a:custGeom>
              <a:avLst/>
              <a:gdLst/>
              <a:ahLst/>
              <a:cxnLst/>
              <a:rect l="l" t="t" r="r" b="b"/>
              <a:pathLst>
                <a:path w="2096" h="2097" extrusionOk="0">
                  <a:moveTo>
                    <a:pt x="1381" y="1"/>
                  </a:moveTo>
                  <a:lnTo>
                    <a:pt x="1381" y="1382"/>
                  </a:lnTo>
                  <a:lnTo>
                    <a:pt x="0" y="1382"/>
                  </a:lnTo>
                  <a:lnTo>
                    <a:pt x="0" y="2096"/>
                  </a:lnTo>
                  <a:lnTo>
                    <a:pt x="2096" y="2096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1067526" y="2191523"/>
              <a:ext cx="69760" cy="69793"/>
            </a:xfrm>
            <a:custGeom>
              <a:avLst/>
              <a:gdLst/>
              <a:ahLst/>
              <a:cxnLst/>
              <a:rect l="l" t="t" r="r" b="b"/>
              <a:pathLst>
                <a:path w="2096" h="2097" extrusionOk="0">
                  <a:moveTo>
                    <a:pt x="0" y="1"/>
                  </a:moveTo>
                  <a:lnTo>
                    <a:pt x="0" y="2097"/>
                  </a:lnTo>
                  <a:lnTo>
                    <a:pt x="715" y="2097"/>
                  </a:lnTo>
                  <a:lnTo>
                    <a:pt x="715" y="715"/>
                  </a:lnTo>
                  <a:lnTo>
                    <a:pt x="2096" y="715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34"/>
          <p:cNvSpPr/>
          <p:nvPr/>
        </p:nvSpPr>
        <p:spPr>
          <a:xfrm>
            <a:off x="7218425" y="-660001"/>
            <a:ext cx="1617600" cy="16176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5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83" name="Google Shape;383;p35"/>
          <p:cNvSpPr txBox="1">
            <a:spLocks noGrp="1"/>
          </p:cNvSpPr>
          <p:nvPr>
            <p:ph type="title" idx="2"/>
          </p:nvPr>
        </p:nvSpPr>
        <p:spPr>
          <a:xfrm>
            <a:off x="2337217" y="1280027"/>
            <a:ext cx="4012200" cy="5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F5C"/>
                </a:solidFill>
              </a:rPr>
              <a:t>Home Screen</a:t>
            </a:r>
            <a:endParaRPr>
              <a:solidFill>
                <a:srgbClr val="FDFF5C"/>
              </a:solidFill>
            </a:endParaRPr>
          </a:p>
        </p:txBody>
      </p:sp>
      <p:sp>
        <p:nvSpPr>
          <p:cNvPr id="384" name="Google Shape;384;p35"/>
          <p:cNvSpPr txBox="1">
            <a:spLocks noGrp="1"/>
          </p:cNvSpPr>
          <p:nvPr>
            <p:ph type="title"/>
          </p:nvPr>
        </p:nvSpPr>
        <p:spPr>
          <a:xfrm>
            <a:off x="804350" y="260300"/>
            <a:ext cx="2572500" cy="8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Working</a:t>
            </a:r>
            <a:endParaRPr>
              <a:solidFill>
                <a:srgbClr val="00FFFF"/>
              </a:solidFill>
            </a:endParaRPr>
          </a:p>
        </p:txBody>
      </p:sp>
      <p:cxnSp>
        <p:nvCxnSpPr>
          <p:cNvPr id="385" name="Google Shape;385;p35"/>
          <p:cNvCxnSpPr/>
          <p:nvPr/>
        </p:nvCxnSpPr>
        <p:spPr>
          <a:xfrm>
            <a:off x="2337225" y="975550"/>
            <a:ext cx="9690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7" name="Google Shape;387;p35"/>
          <p:cNvCxnSpPr/>
          <p:nvPr/>
        </p:nvCxnSpPr>
        <p:spPr>
          <a:xfrm flipH="1">
            <a:off x="1874475" y="1721750"/>
            <a:ext cx="991500" cy="1122300"/>
          </a:xfrm>
          <a:prstGeom prst="straightConnector1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88" name="Google Shape;388;p35"/>
          <p:cNvCxnSpPr/>
          <p:nvPr/>
        </p:nvCxnSpPr>
        <p:spPr>
          <a:xfrm>
            <a:off x="3306225" y="1721750"/>
            <a:ext cx="1035300" cy="1089600"/>
          </a:xfrm>
          <a:prstGeom prst="straightConnector1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9" name="Google Shape;389;p35"/>
          <p:cNvSpPr txBox="1"/>
          <p:nvPr/>
        </p:nvSpPr>
        <p:spPr>
          <a:xfrm>
            <a:off x="239750" y="2920450"/>
            <a:ext cx="3465300" cy="212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Login Section</a:t>
            </a:r>
            <a:endParaRPr sz="210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If User is already registered then he could login with the help of unique id and password by entering registered email and password and clicking on login button.</a:t>
            </a:r>
            <a:r>
              <a:rPr lang="en" u="sng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The Authentication is done using Firebase Authentication</a:t>
            </a:r>
            <a:endParaRPr u="sng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390" name="Google Shape;390;p35"/>
          <p:cNvSpPr txBox="1"/>
          <p:nvPr/>
        </p:nvSpPr>
        <p:spPr>
          <a:xfrm>
            <a:off x="3890325" y="2975025"/>
            <a:ext cx="2332200" cy="169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Signup</a:t>
            </a:r>
            <a:endParaRPr sz="210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If User is not registered then he need to first register himself by clicking on Signup button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84BE20-CB17-62A5-4F76-B279DA0BE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710" y="0"/>
            <a:ext cx="248329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6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96" name="Google Shape;396;p36"/>
          <p:cNvSpPr txBox="1">
            <a:spLocks noGrp="1"/>
          </p:cNvSpPr>
          <p:nvPr>
            <p:ph type="title" idx="2"/>
          </p:nvPr>
        </p:nvSpPr>
        <p:spPr>
          <a:xfrm>
            <a:off x="2337217" y="1280027"/>
            <a:ext cx="4012200" cy="5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F5C"/>
                </a:solidFill>
              </a:rPr>
              <a:t>Signup Screen</a:t>
            </a:r>
            <a:endParaRPr>
              <a:solidFill>
                <a:srgbClr val="FDFF5C"/>
              </a:solidFill>
            </a:endParaRPr>
          </a:p>
        </p:txBody>
      </p:sp>
      <p:sp>
        <p:nvSpPr>
          <p:cNvPr id="397" name="Google Shape;397;p36"/>
          <p:cNvSpPr txBox="1">
            <a:spLocks noGrp="1"/>
          </p:cNvSpPr>
          <p:nvPr>
            <p:ph type="title"/>
          </p:nvPr>
        </p:nvSpPr>
        <p:spPr>
          <a:xfrm>
            <a:off x="804350" y="260300"/>
            <a:ext cx="2572500" cy="8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Working</a:t>
            </a:r>
            <a:endParaRPr>
              <a:solidFill>
                <a:srgbClr val="00FFFF"/>
              </a:solidFill>
            </a:endParaRPr>
          </a:p>
        </p:txBody>
      </p:sp>
      <p:cxnSp>
        <p:nvCxnSpPr>
          <p:cNvPr id="398" name="Google Shape;398;p36"/>
          <p:cNvCxnSpPr/>
          <p:nvPr/>
        </p:nvCxnSpPr>
        <p:spPr>
          <a:xfrm>
            <a:off x="2337225" y="975550"/>
            <a:ext cx="9690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6"/>
          <p:cNvSpPr txBox="1"/>
          <p:nvPr/>
        </p:nvSpPr>
        <p:spPr>
          <a:xfrm>
            <a:off x="2103175" y="1892725"/>
            <a:ext cx="3519900" cy="32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Registering user</a:t>
            </a:r>
            <a:endParaRPr lang="en-US" sz="2100" dirty="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100" dirty="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Char char="●"/>
            </a:pPr>
            <a:r>
              <a:rPr lang="en" dirty="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If User is not registered then he need to first register himself by providing his details which include name,email id,password ,confirm password and Phone no.</a:t>
            </a:r>
            <a:endParaRPr dirty="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Char char="●"/>
            </a:pPr>
            <a:r>
              <a:rPr lang="en" dirty="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User gets registered after pressing the register button and his</a:t>
            </a:r>
            <a:r>
              <a:rPr lang="en" u="sng" dirty="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 data is stored in  firebase which could be used for authentication.</a:t>
            </a:r>
            <a:endParaRPr u="sng" dirty="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Char char="●"/>
            </a:pPr>
            <a:r>
              <a:rPr lang="en" dirty="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Then intent is sent to login/Home screen</a:t>
            </a:r>
            <a:endParaRPr dirty="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3BE6E9-8E30-3556-4BAA-015207198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925" y="0"/>
            <a:ext cx="243673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7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06" name="Google Shape;406;p37"/>
          <p:cNvSpPr txBox="1">
            <a:spLocks noGrp="1"/>
          </p:cNvSpPr>
          <p:nvPr>
            <p:ph type="title" idx="2"/>
          </p:nvPr>
        </p:nvSpPr>
        <p:spPr>
          <a:xfrm>
            <a:off x="3577442" y="1258252"/>
            <a:ext cx="4012200" cy="5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F5C"/>
                </a:solidFill>
              </a:rPr>
              <a:t>Classes Screen</a:t>
            </a:r>
            <a:endParaRPr>
              <a:solidFill>
                <a:srgbClr val="FDFF5C"/>
              </a:solidFill>
            </a:endParaRPr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2842125" y="282100"/>
            <a:ext cx="2572500" cy="8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Working</a:t>
            </a:r>
            <a:endParaRPr>
              <a:solidFill>
                <a:srgbClr val="00FFFF"/>
              </a:solidFill>
            </a:endParaRPr>
          </a:p>
        </p:txBody>
      </p:sp>
      <p:cxnSp>
        <p:nvCxnSpPr>
          <p:cNvPr id="408" name="Google Shape;408;p37"/>
          <p:cNvCxnSpPr/>
          <p:nvPr/>
        </p:nvCxnSpPr>
        <p:spPr>
          <a:xfrm>
            <a:off x="2936575" y="953775"/>
            <a:ext cx="9690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9" name="Google Shape;409;p37"/>
          <p:cNvSpPr txBox="1"/>
          <p:nvPr/>
        </p:nvSpPr>
        <p:spPr>
          <a:xfrm>
            <a:off x="2842125" y="1776050"/>
            <a:ext cx="3007800" cy="126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The User is provided with list of classes with the help of recyclerview </a:t>
            </a:r>
            <a:r>
              <a:rPr lang="en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from which he could choose the class in which he needs to see or mark attendance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pic>
        <p:nvPicPr>
          <p:cNvPr id="411" name="Google Shape;41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6905" y="0"/>
            <a:ext cx="24270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37"/>
          <p:cNvSpPr txBox="1"/>
          <p:nvPr/>
        </p:nvSpPr>
        <p:spPr>
          <a:xfrm>
            <a:off x="2798525" y="3645025"/>
            <a:ext cx="3007800" cy="61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The User could also search for the class using search option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13" name="Google Shape;413;p37"/>
          <p:cNvSpPr txBox="1">
            <a:spLocks noGrp="1"/>
          </p:cNvSpPr>
          <p:nvPr>
            <p:ph type="title" idx="2"/>
          </p:nvPr>
        </p:nvSpPr>
        <p:spPr>
          <a:xfrm>
            <a:off x="3481442" y="3029827"/>
            <a:ext cx="4012200" cy="5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F5C"/>
                </a:solidFill>
              </a:rPr>
              <a:t>Searching class</a:t>
            </a:r>
            <a:endParaRPr>
              <a:solidFill>
                <a:srgbClr val="FDFF5C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E73739-DE41-F325-2701-846B414FF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9" y="0"/>
            <a:ext cx="242708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8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419" name="Google Shape;419;p38"/>
          <p:cNvSpPr txBox="1">
            <a:spLocks noGrp="1"/>
          </p:cNvSpPr>
          <p:nvPr>
            <p:ph type="title"/>
          </p:nvPr>
        </p:nvSpPr>
        <p:spPr>
          <a:xfrm>
            <a:off x="2842125" y="282100"/>
            <a:ext cx="2572500" cy="8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Working</a:t>
            </a:r>
            <a:endParaRPr>
              <a:solidFill>
                <a:srgbClr val="00FFFF"/>
              </a:solidFill>
            </a:endParaRPr>
          </a:p>
        </p:txBody>
      </p:sp>
      <p:cxnSp>
        <p:nvCxnSpPr>
          <p:cNvPr id="420" name="Google Shape;420;p38"/>
          <p:cNvCxnSpPr/>
          <p:nvPr/>
        </p:nvCxnSpPr>
        <p:spPr>
          <a:xfrm>
            <a:off x="2936575" y="953775"/>
            <a:ext cx="9690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1" name="Google Shape;421;p38"/>
          <p:cNvSpPr txBox="1"/>
          <p:nvPr/>
        </p:nvSpPr>
        <p:spPr>
          <a:xfrm>
            <a:off x="1721775" y="2313500"/>
            <a:ext cx="3803100" cy="233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After the class is selected the main screen is loaded which consists of options like :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Char char="●"/>
            </a:pPr>
            <a:r>
              <a:rPr lang="en" u="sng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Marking the attendance</a:t>
            </a:r>
            <a:r>
              <a:rPr lang="en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 with the help of text written in “ENTER ROLL NUMBER” and pressing mark attendance button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Char char="●"/>
            </a:pPr>
            <a:r>
              <a:rPr lang="en" u="sng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If the name of student is present app marks its present and increases count by 1 else shows toast to register student</a:t>
            </a:r>
            <a:endParaRPr u="sng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Char char="●"/>
            </a:pPr>
            <a:r>
              <a:rPr lang="en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Show attendance is used to show the full attendance of the class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23" name="Google Shape;423;p38"/>
          <p:cNvSpPr txBox="1">
            <a:spLocks noGrp="1"/>
          </p:cNvSpPr>
          <p:nvPr>
            <p:ph type="title" idx="2"/>
          </p:nvPr>
        </p:nvSpPr>
        <p:spPr>
          <a:xfrm>
            <a:off x="2010317" y="1446002"/>
            <a:ext cx="4012200" cy="5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F5C"/>
                </a:solidFill>
              </a:rPr>
              <a:t>Main Screen</a:t>
            </a:r>
            <a:endParaRPr>
              <a:solidFill>
                <a:srgbClr val="FDFF5C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189DD1-F7E1-17E5-0759-7E6E859A5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6911" y="0"/>
            <a:ext cx="242708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9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429" name="Google Shape;429;p39"/>
          <p:cNvSpPr txBox="1">
            <a:spLocks noGrp="1"/>
          </p:cNvSpPr>
          <p:nvPr>
            <p:ph type="title"/>
          </p:nvPr>
        </p:nvSpPr>
        <p:spPr>
          <a:xfrm>
            <a:off x="2842125" y="282100"/>
            <a:ext cx="2572500" cy="8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Working</a:t>
            </a:r>
            <a:endParaRPr>
              <a:solidFill>
                <a:srgbClr val="00FFFF"/>
              </a:solidFill>
            </a:endParaRPr>
          </a:p>
        </p:txBody>
      </p:sp>
      <p:cxnSp>
        <p:nvCxnSpPr>
          <p:cNvPr id="430" name="Google Shape;430;p39"/>
          <p:cNvCxnSpPr/>
          <p:nvPr/>
        </p:nvCxnSpPr>
        <p:spPr>
          <a:xfrm>
            <a:off x="2936575" y="953775"/>
            <a:ext cx="9690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1" name="Google Shape;431;p39"/>
          <p:cNvSpPr txBox="1"/>
          <p:nvPr/>
        </p:nvSpPr>
        <p:spPr>
          <a:xfrm>
            <a:off x="2696850" y="2131288"/>
            <a:ext cx="3366300" cy="83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Registering the student by taking his/her name,roll number,email id, and Phone number.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32" name="Google Shape;432;p39"/>
          <p:cNvSpPr txBox="1">
            <a:spLocks noGrp="1"/>
          </p:cNvSpPr>
          <p:nvPr>
            <p:ph type="title" idx="2"/>
          </p:nvPr>
        </p:nvSpPr>
        <p:spPr>
          <a:xfrm>
            <a:off x="2609667" y="1446002"/>
            <a:ext cx="4012200" cy="5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F5C"/>
                </a:solidFill>
              </a:rPr>
              <a:t>Registering Student</a:t>
            </a:r>
            <a:endParaRPr>
              <a:solidFill>
                <a:srgbClr val="FDFF5C"/>
              </a:solidFill>
            </a:endParaRPr>
          </a:p>
        </p:txBody>
      </p:sp>
      <p:sp>
        <p:nvSpPr>
          <p:cNvPr id="435" name="Google Shape;435;p39"/>
          <p:cNvSpPr txBox="1"/>
          <p:nvPr/>
        </p:nvSpPr>
        <p:spPr>
          <a:xfrm>
            <a:off x="2696850" y="3997600"/>
            <a:ext cx="3366300" cy="61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Showing attendance of the student in form of a recyclerview</a:t>
            </a:r>
            <a:endParaRPr u="sng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36" name="Google Shape;436;p39"/>
          <p:cNvSpPr txBox="1">
            <a:spLocks noGrp="1"/>
          </p:cNvSpPr>
          <p:nvPr>
            <p:ph type="title" idx="2"/>
          </p:nvPr>
        </p:nvSpPr>
        <p:spPr>
          <a:xfrm>
            <a:off x="2609667" y="3309277"/>
            <a:ext cx="4012200" cy="5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F5C"/>
                </a:solidFill>
              </a:rPr>
              <a:t>Showing attendance</a:t>
            </a:r>
            <a:endParaRPr>
              <a:solidFill>
                <a:srgbClr val="FDFF5C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31E738-B193-985A-28AD-C3EA969C2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6733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34C265-16F3-BCE2-70ED-4931ED3BF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1867" y="0"/>
            <a:ext cx="251892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0"/>
          <p:cNvSpPr txBox="1">
            <a:spLocks noGrp="1"/>
          </p:cNvSpPr>
          <p:nvPr>
            <p:ph type="sldNum" idx="12"/>
          </p:nvPr>
        </p:nvSpPr>
        <p:spPr>
          <a:xfrm>
            <a:off x="8472450" y="4663223"/>
            <a:ext cx="548700" cy="3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42" name="Google Shape;442;p40"/>
          <p:cNvSpPr txBox="1">
            <a:spLocks noGrp="1"/>
          </p:cNvSpPr>
          <p:nvPr>
            <p:ph type="title"/>
          </p:nvPr>
        </p:nvSpPr>
        <p:spPr>
          <a:xfrm>
            <a:off x="2842125" y="282100"/>
            <a:ext cx="2572500" cy="8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Working</a:t>
            </a:r>
            <a:endParaRPr>
              <a:solidFill>
                <a:srgbClr val="00FFFF"/>
              </a:solidFill>
            </a:endParaRPr>
          </a:p>
        </p:txBody>
      </p:sp>
      <p:cxnSp>
        <p:nvCxnSpPr>
          <p:cNvPr id="443" name="Google Shape;443;p40"/>
          <p:cNvCxnSpPr/>
          <p:nvPr/>
        </p:nvCxnSpPr>
        <p:spPr>
          <a:xfrm>
            <a:off x="2936575" y="953775"/>
            <a:ext cx="9690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4" name="Google Shape;444;p40"/>
          <p:cNvSpPr txBox="1"/>
          <p:nvPr/>
        </p:nvSpPr>
        <p:spPr>
          <a:xfrm>
            <a:off x="2842125" y="2131300"/>
            <a:ext cx="3779700" cy="83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Now we could mark the attendance of the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student by entering his roll number in text view and pressing mark attendance button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45" name="Google Shape;445;p40"/>
          <p:cNvSpPr txBox="1">
            <a:spLocks noGrp="1"/>
          </p:cNvSpPr>
          <p:nvPr>
            <p:ph type="title" idx="2"/>
          </p:nvPr>
        </p:nvSpPr>
        <p:spPr>
          <a:xfrm>
            <a:off x="2842117" y="1435102"/>
            <a:ext cx="4012200" cy="5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F5C"/>
                </a:solidFill>
              </a:rPr>
              <a:t>Marking the attendance</a:t>
            </a:r>
            <a:endParaRPr>
              <a:solidFill>
                <a:srgbClr val="FDFF5C"/>
              </a:solidFill>
            </a:endParaRPr>
          </a:p>
        </p:txBody>
      </p:sp>
      <p:sp>
        <p:nvSpPr>
          <p:cNvPr id="446" name="Google Shape;446;p40"/>
          <p:cNvSpPr txBox="1"/>
          <p:nvPr/>
        </p:nvSpPr>
        <p:spPr>
          <a:xfrm>
            <a:off x="2784050" y="3997600"/>
            <a:ext cx="3366300" cy="83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Showing attendance of the student in form of a recyclerview</a:t>
            </a:r>
            <a:endParaRPr u="sng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highlight>
                  <a:schemeClr val="accent3"/>
                </a:highlight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The present count is updated</a:t>
            </a:r>
            <a:endParaRPr u="sng">
              <a:highlight>
                <a:schemeClr val="accent3"/>
              </a:highlight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47" name="Google Shape;447;p40"/>
          <p:cNvSpPr txBox="1">
            <a:spLocks noGrp="1"/>
          </p:cNvSpPr>
          <p:nvPr>
            <p:ph type="title" idx="2"/>
          </p:nvPr>
        </p:nvSpPr>
        <p:spPr>
          <a:xfrm>
            <a:off x="2842117" y="3309277"/>
            <a:ext cx="4012200" cy="5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F5C"/>
                </a:solidFill>
              </a:rPr>
              <a:t>Showing attendance</a:t>
            </a:r>
            <a:endParaRPr>
              <a:solidFill>
                <a:srgbClr val="FDFF5C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6FFF2B-1538-849D-A895-F738878CD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8" y="0"/>
            <a:ext cx="2433518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EB4303-012C-EF10-04E4-34100EFDB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2647" y="0"/>
            <a:ext cx="2436733" cy="5143500"/>
          </a:xfrm>
          <a:prstGeom prst="rect">
            <a:avLst/>
          </a:prstGeom>
        </p:spPr>
      </p:pic>
      <p:sp>
        <p:nvSpPr>
          <p:cNvPr id="450" name="Google Shape;450;p40"/>
          <p:cNvSpPr/>
          <p:nvPr/>
        </p:nvSpPr>
        <p:spPr>
          <a:xfrm rot="698844">
            <a:off x="5426464" y="4691230"/>
            <a:ext cx="1438419" cy="31024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wesome Augmented Reality App Pitch Deck by Slidesgo">
  <a:themeElements>
    <a:clrScheme name="Simple Light">
      <a:dk1>
        <a:srgbClr val="1E1E1E"/>
      </a:dk1>
      <a:lt1>
        <a:srgbClr val="FFFFFF"/>
      </a:lt1>
      <a:dk2>
        <a:srgbClr val="2D2D2D"/>
      </a:dk2>
      <a:lt2>
        <a:srgbClr val="F3F3F3"/>
      </a:lt2>
      <a:accent1>
        <a:srgbClr val="B7B7B7"/>
      </a:accent1>
      <a:accent2>
        <a:srgbClr val="955CFF"/>
      </a:accent2>
      <a:accent3>
        <a:srgbClr val="FDFF5C"/>
      </a:accent3>
      <a:accent4>
        <a:srgbClr val="5CFFF8"/>
      </a:accent4>
      <a:accent5>
        <a:srgbClr val="5CFFA6"/>
      </a:accent5>
      <a:accent6>
        <a:srgbClr val="FF5C5C"/>
      </a:accent6>
      <a:hlink>
        <a:srgbClr val="5CFFA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551</Words>
  <Application>Microsoft Office PowerPoint</Application>
  <PresentationFormat>On-screen Show (16:9)</PresentationFormat>
  <Paragraphs>75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Roboto Condensed Light</vt:lpstr>
      <vt:lpstr>Montserrat ExtraBold</vt:lpstr>
      <vt:lpstr>Barlow Semi Condensed Medium</vt:lpstr>
      <vt:lpstr>EB Garamond Medium</vt:lpstr>
      <vt:lpstr>Barlow Semi Condensed</vt:lpstr>
      <vt:lpstr>Awesome Augmented Reality App Pitch Deck by Slidesgo</vt:lpstr>
      <vt:lpstr>T-track App</vt:lpstr>
      <vt:lpstr>Problem</vt:lpstr>
      <vt:lpstr>App overview</vt:lpstr>
      <vt:lpstr>Home Screen</vt:lpstr>
      <vt:lpstr>Signup Screen</vt:lpstr>
      <vt:lpstr>Classes Screen</vt:lpstr>
      <vt:lpstr>Working</vt:lpstr>
      <vt:lpstr>Working</vt:lpstr>
      <vt:lpstr>Working</vt:lpstr>
      <vt:lpstr>FireBase Console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T-track App</dc:title>
  <cp:lastModifiedBy>Deepak Patil</cp:lastModifiedBy>
  <cp:revision>2</cp:revision>
  <cp:lastPrinted>2022-05-15T14:52:28Z</cp:lastPrinted>
  <dcterms:modified xsi:type="dcterms:W3CDTF">2022-05-15T15:03:16Z</dcterms:modified>
</cp:coreProperties>
</file>